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66" r:id="rId2"/>
    <p:sldId id="256" r:id="rId3"/>
    <p:sldId id="267" r:id="rId4"/>
    <p:sldId id="261" r:id="rId5"/>
    <p:sldId id="265" r:id="rId6"/>
    <p:sldId id="264" r:id="rId7"/>
    <p:sldId id="257" r:id="rId8"/>
    <p:sldId id="279" r:id="rId9"/>
    <p:sldId id="280" r:id="rId10"/>
    <p:sldId id="271" r:id="rId11"/>
    <p:sldId id="278" r:id="rId12"/>
    <p:sldId id="260" r:id="rId13"/>
    <p:sldId id="268" r:id="rId14"/>
    <p:sldId id="262" r:id="rId15"/>
    <p:sldId id="269" r:id="rId16"/>
    <p:sldId id="258" r:id="rId17"/>
    <p:sldId id="272" r:id="rId18"/>
    <p:sldId id="263" r:id="rId19"/>
    <p:sldId id="273" r:id="rId20"/>
    <p:sldId id="282" r:id="rId21"/>
    <p:sldId id="281" r:id="rId22"/>
    <p:sldId id="284" r:id="rId23"/>
    <p:sldId id="285" r:id="rId24"/>
    <p:sldId id="283" r:id="rId25"/>
    <p:sldId id="286" r:id="rId26"/>
    <p:sldId id="287" r:id="rId27"/>
    <p:sldId id="270" r:id="rId28"/>
    <p:sldId id="288" r:id="rId29"/>
    <p:sldId id="289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645FAA"/>
    <a:srgbClr val="EF4136"/>
    <a:srgbClr val="9EF0F0"/>
    <a:srgbClr val="B2D4F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7" d="100"/>
          <a:sy n="47" d="100"/>
        </p:scale>
        <p:origin x="51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Chart Title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86E-4F8B-96A5-F5CE6CEE1C25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86E-4F8B-96A5-F5CE6CEE1C25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86E-4F8B-96A5-F5CE6CEE1C25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86E-4F8B-96A5-F5CE6CEE1C25}"/>
              </c:ext>
            </c:extLst>
          </c:dPt>
          <c:dPt>
            <c:idx val="4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86E-4F8B-96A5-F5CE6CEE1C25}"/>
              </c:ext>
            </c:extLst>
          </c:dPt>
          <c:dPt>
            <c:idx val="5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86E-4F8B-96A5-F5CE6CEE1C25}"/>
              </c:ext>
            </c:extLst>
          </c:dPt>
          <c:cat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  <c:pt idx="4">
                  <c:v>0.8</c:v>
                </c:pt>
                <c:pt idx="5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86E-4F8B-96A5-F5CE6CEE1C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7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8A-4A20-B95C-D5C25AC2A30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8A-4A20-B95C-D5C25AC2A30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88A-4A20-B95C-D5C25AC2A3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6071071"/>
        <c:axId val="286061231"/>
      </c:barChart>
      <c:catAx>
        <c:axId val="2860710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6061231"/>
        <c:crosses val="autoZero"/>
        <c:auto val="1"/>
        <c:lblAlgn val="ctr"/>
        <c:lblOffset val="100"/>
        <c:noMultiLvlLbl val="0"/>
      </c:catAx>
      <c:valAx>
        <c:axId val="2860612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60710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27A7FD-848B-4935-BF4E-726251204774}" type="doc">
      <dgm:prSet loTypeId="urn:microsoft.com/office/officeart/2005/8/layout/radial1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958935-8F57-42D1-ACCE-3208CD827335}">
      <dgm:prSet phldrT="[Text]"/>
      <dgm:spPr>
        <a:solidFill>
          <a:schemeClr val="tx2">
            <a:lumMod val="20000"/>
            <a:lumOff val="80000"/>
          </a:schemeClr>
        </a:solidFill>
        <a:ln w="15875">
          <a:solidFill>
            <a:schemeClr val="accent6"/>
          </a:solidFill>
        </a:ln>
        <a:effectLst/>
        <a:scene3d>
          <a:camera prst="orthographicFront"/>
          <a:lightRig rig="flat" dir="t"/>
        </a:scene3d>
        <a:sp3d prstMaterial="dkEdge"/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+mj-lt"/>
            </a:rPr>
            <a:t>Placeholder Text</a:t>
          </a:r>
        </a:p>
      </dgm:t>
    </dgm:pt>
    <dgm:pt modelId="{D0ADEC85-1F99-4A64-8117-D21C06057CB1}" type="parTrans" cxnId="{0D2E9B84-533D-4BA8-8609-F697E2DED50D}">
      <dgm:prSet/>
      <dgm:spPr/>
      <dgm:t>
        <a:bodyPr/>
        <a:lstStyle/>
        <a:p>
          <a:endParaRPr lang="en-US"/>
        </a:p>
      </dgm:t>
    </dgm:pt>
    <dgm:pt modelId="{488F7C11-8FE8-4DDA-8D76-7A147125ED1B}" type="sibTrans" cxnId="{0D2E9B84-533D-4BA8-8609-F697E2DED50D}">
      <dgm:prSet/>
      <dgm:spPr/>
      <dgm:t>
        <a:bodyPr/>
        <a:lstStyle/>
        <a:p>
          <a:endParaRPr lang="en-US"/>
        </a:p>
      </dgm:t>
    </dgm:pt>
    <dgm:pt modelId="{A8E2A37A-EA37-495F-A353-DB5940C66433}">
      <dgm:prSet phldrT="[Text]"/>
      <dgm:spPr>
        <a:solidFill>
          <a:schemeClr val="tx2">
            <a:lumMod val="20000"/>
            <a:lumOff val="80000"/>
          </a:schemeClr>
        </a:solidFill>
        <a:ln w="15875">
          <a:solidFill>
            <a:schemeClr val="accent6"/>
          </a:solidFill>
        </a:ln>
        <a:effectLst/>
        <a:scene3d>
          <a:camera prst="orthographicFront"/>
          <a:lightRig rig="flat" dir="t"/>
        </a:scene3d>
        <a:sp3d prstMaterial="dkEdge"/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+mj-lt"/>
            </a:rPr>
            <a:t>Placeholder Text</a:t>
          </a:r>
        </a:p>
      </dgm:t>
    </dgm:pt>
    <dgm:pt modelId="{65D049D5-0B4A-463C-8D57-B1708FF56D19}" type="parTrans" cxnId="{C046FE7D-3759-478D-8A3D-A1389F06B0BB}">
      <dgm:prSet/>
      <dgm:spPr>
        <a:ln w="22225">
          <a:solidFill>
            <a:schemeClr val="accent6"/>
          </a:solidFill>
        </a:ln>
      </dgm:spPr>
      <dgm:t>
        <a:bodyPr/>
        <a:lstStyle/>
        <a:p>
          <a:endParaRPr lang="en-US" dirty="0"/>
        </a:p>
      </dgm:t>
    </dgm:pt>
    <dgm:pt modelId="{59815429-1381-44E1-A6F2-2FBC64B42510}" type="sibTrans" cxnId="{C046FE7D-3759-478D-8A3D-A1389F06B0BB}">
      <dgm:prSet/>
      <dgm:spPr/>
      <dgm:t>
        <a:bodyPr/>
        <a:lstStyle/>
        <a:p>
          <a:endParaRPr lang="en-US"/>
        </a:p>
      </dgm:t>
    </dgm:pt>
    <dgm:pt modelId="{F5E6561B-DF2D-4FD5-8BEA-E9F7D517FBD3}">
      <dgm:prSet phldrT="[Text]"/>
      <dgm:spPr>
        <a:solidFill>
          <a:schemeClr val="tx2">
            <a:lumMod val="20000"/>
            <a:lumOff val="80000"/>
          </a:schemeClr>
        </a:solidFill>
        <a:ln w="15875">
          <a:solidFill>
            <a:schemeClr val="accent6"/>
          </a:solidFill>
        </a:ln>
        <a:effectLst/>
        <a:scene3d>
          <a:camera prst="orthographicFront"/>
          <a:lightRig rig="flat" dir="t"/>
        </a:scene3d>
        <a:sp3d prstMaterial="dkEdge"/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+mj-lt"/>
            </a:rPr>
            <a:t>Placeholder Text</a:t>
          </a:r>
        </a:p>
      </dgm:t>
    </dgm:pt>
    <dgm:pt modelId="{602F4872-5006-4AA8-9D31-EEEEADF6DEE1}" type="parTrans" cxnId="{41DDA85D-3E0A-4E0C-B57A-E1969876248C}">
      <dgm:prSet/>
      <dgm:spPr>
        <a:ln w="22225">
          <a:solidFill>
            <a:schemeClr val="accent6"/>
          </a:solidFill>
        </a:ln>
      </dgm:spPr>
      <dgm:t>
        <a:bodyPr/>
        <a:lstStyle/>
        <a:p>
          <a:endParaRPr lang="en-US"/>
        </a:p>
      </dgm:t>
    </dgm:pt>
    <dgm:pt modelId="{3D08C1F5-353C-4834-BFE0-57E1A8A9C4ED}" type="sibTrans" cxnId="{41DDA85D-3E0A-4E0C-B57A-E1969876248C}">
      <dgm:prSet/>
      <dgm:spPr/>
      <dgm:t>
        <a:bodyPr/>
        <a:lstStyle/>
        <a:p>
          <a:endParaRPr lang="en-US"/>
        </a:p>
      </dgm:t>
    </dgm:pt>
    <dgm:pt modelId="{77973A07-36D4-4930-9827-77B726C8EFC9}">
      <dgm:prSet phldrT="[Text]"/>
      <dgm:spPr>
        <a:solidFill>
          <a:schemeClr val="tx2">
            <a:lumMod val="20000"/>
            <a:lumOff val="80000"/>
          </a:schemeClr>
        </a:solidFill>
        <a:ln w="15875">
          <a:solidFill>
            <a:schemeClr val="accent6"/>
          </a:solidFill>
        </a:ln>
        <a:effectLst/>
        <a:scene3d>
          <a:camera prst="orthographicFront"/>
          <a:lightRig rig="flat" dir="t"/>
        </a:scene3d>
        <a:sp3d prstMaterial="dkEdge"/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+mj-lt"/>
            </a:rPr>
            <a:t>Placeholder Text</a:t>
          </a:r>
        </a:p>
      </dgm:t>
    </dgm:pt>
    <dgm:pt modelId="{596F0765-245C-40D5-A68C-86CC28622EBF}" type="parTrans" cxnId="{DB0E17E4-31D4-40DC-9FA4-2AD1068A5B63}">
      <dgm:prSet/>
      <dgm:spPr>
        <a:ln w="22225">
          <a:solidFill>
            <a:schemeClr val="accent6"/>
          </a:solidFill>
        </a:ln>
      </dgm:spPr>
      <dgm:t>
        <a:bodyPr/>
        <a:lstStyle/>
        <a:p>
          <a:endParaRPr lang="en-US"/>
        </a:p>
      </dgm:t>
    </dgm:pt>
    <dgm:pt modelId="{C4532681-2D70-4349-94B9-349A7E32CD0D}" type="sibTrans" cxnId="{DB0E17E4-31D4-40DC-9FA4-2AD1068A5B63}">
      <dgm:prSet/>
      <dgm:spPr/>
      <dgm:t>
        <a:bodyPr/>
        <a:lstStyle/>
        <a:p>
          <a:endParaRPr lang="en-US"/>
        </a:p>
      </dgm:t>
    </dgm:pt>
    <dgm:pt modelId="{8A2F7C9C-4CE8-4E73-B9E6-74DE4BA145E3}">
      <dgm:prSet phldrT="[Text]"/>
      <dgm:spPr>
        <a:solidFill>
          <a:schemeClr val="tx2">
            <a:lumMod val="20000"/>
            <a:lumOff val="80000"/>
          </a:schemeClr>
        </a:solidFill>
        <a:ln w="15875">
          <a:solidFill>
            <a:schemeClr val="accent6"/>
          </a:solidFill>
        </a:ln>
        <a:effectLst/>
        <a:scene3d>
          <a:camera prst="orthographicFront"/>
          <a:lightRig rig="flat" dir="t"/>
        </a:scene3d>
        <a:sp3d prstMaterial="dkEdge"/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+mj-lt"/>
            </a:rPr>
            <a:t>Placeholder Text</a:t>
          </a:r>
        </a:p>
      </dgm:t>
    </dgm:pt>
    <dgm:pt modelId="{B9BE7A4D-27A0-4598-A34F-419458E9A35D}" type="parTrans" cxnId="{A454EC96-16EC-4A04-8CE3-5CAC08227A10}">
      <dgm:prSet/>
      <dgm:spPr>
        <a:ln w="22225">
          <a:solidFill>
            <a:schemeClr val="accent6"/>
          </a:solidFill>
        </a:ln>
      </dgm:spPr>
      <dgm:t>
        <a:bodyPr/>
        <a:lstStyle/>
        <a:p>
          <a:endParaRPr lang="en-US"/>
        </a:p>
      </dgm:t>
    </dgm:pt>
    <dgm:pt modelId="{E8E96F38-6C8C-490F-B825-416AC4C9E840}" type="sibTrans" cxnId="{A454EC96-16EC-4A04-8CE3-5CAC08227A10}">
      <dgm:prSet/>
      <dgm:spPr/>
      <dgm:t>
        <a:bodyPr/>
        <a:lstStyle/>
        <a:p>
          <a:endParaRPr lang="en-US"/>
        </a:p>
      </dgm:t>
    </dgm:pt>
    <dgm:pt modelId="{3FA3E8F0-251D-421D-A4D5-40E26E4ED21C}">
      <dgm:prSet/>
      <dgm:spPr>
        <a:solidFill>
          <a:schemeClr val="tx2">
            <a:lumMod val="20000"/>
            <a:lumOff val="80000"/>
          </a:schemeClr>
        </a:solidFill>
        <a:ln w="15875">
          <a:solidFill>
            <a:schemeClr val="accent6"/>
          </a:solidFill>
        </a:ln>
        <a:effectLst/>
        <a:scene3d>
          <a:camera prst="orthographicFront"/>
          <a:lightRig rig="flat" dir="t"/>
        </a:scene3d>
        <a:sp3d prstMaterial="dkEdge"/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+mj-lt"/>
            </a:rPr>
            <a:t>Placeholder Text</a:t>
          </a:r>
        </a:p>
      </dgm:t>
    </dgm:pt>
    <dgm:pt modelId="{673103F7-883F-4F8D-A57E-4871572F061B}" type="parTrans" cxnId="{FA390D4F-AF40-4675-9634-DDC2F8528548}">
      <dgm:prSet/>
      <dgm:spPr>
        <a:ln w="22225">
          <a:solidFill>
            <a:schemeClr val="accent6"/>
          </a:solidFill>
        </a:ln>
      </dgm:spPr>
      <dgm:t>
        <a:bodyPr/>
        <a:lstStyle/>
        <a:p>
          <a:endParaRPr lang="en-US"/>
        </a:p>
      </dgm:t>
    </dgm:pt>
    <dgm:pt modelId="{88CF9003-F45F-420C-8C83-4EC70E1E0C1A}" type="sibTrans" cxnId="{FA390D4F-AF40-4675-9634-DDC2F8528548}">
      <dgm:prSet/>
      <dgm:spPr/>
      <dgm:t>
        <a:bodyPr/>
        <a:lstStyle/>
        <a:p>
          <a:endParaRPr lang="en-US"/>
        </a:p>
      </dgm:t>
    </dgm:pt>
    <dgm:pt modelId="{4A013A4F-29CF-4365-ABFC-399312139A93}" type="pres">
      <dgm:prSet presAssocID="{8327A7FD-848B-4935-BF4E-72625120477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F869480-ACD0-45AB-B356-6643E8C49566}" type="pres">
      <dgm:prSet presAssocID="{70958935-8F57-42D1-ACCE-3208CD827335}" presName="centerShape" presStyleLbl="node0" presStyleIdx="0" presStyleCnt="1" custScaleX="142637" custScaleY="142637"/>
      <dgm:spPr/>
    </dgm:pt>
    <dgm:pt modelId="{17B516FA-6404-4BDE-9F7F-861D30A77851}" type="pres">
      <dgm:prSet presAssocID="{65D049D5-0B4A-463C-8D57-B1708FF56D19}" presName="Name9" presStyleLbl="parChTrans1D2" presStyleIdx="0" presStyleCnt="5"/>
      <dgm:spPr/>
    </dgm:pt>
    <dgm:pt modelId="{12CCFA64-06CA-4B19-878F-719DF99A42F7}" type="pres">
      <dgm:prSet presAssocID="{65D049D5-0B4A-463C-8D57-B1708FF56D19}" presName="connTx" presStyleLbl="parChTrans1D2" presStyleIdx="0" presStyleCnt="5"/>
      <dgm:spPr/>
    </dgm:pt>
    <dgm:pt modelId="{AAD46CC8-D600-4BE4-AC31-83DD0DB46EB2}" type="pres">
      <dgm:prSet presAssocID="{A8E2A37A-EA37-495F-A353-DB5940C66433}" presName="node" presStyleLbl="node1" presStyleIdx="0" presStyleCnt="5">
        <dgm:presLayoutVars>
          <dgm:bulletEnabled val="1"/>
        </dgm:presLayoutVars>
      </dgm:prSet>
      <dgm:spPr/>
    </dgm:pt>
    <dgm:pt modelId="{2F6698AA-3975-4609-8FBD-1022F6B3892B}" type="pres">
      <dgm:prSet presAssocID="{602F4872-5006-4AA8-9D31-EEEEADF6DEE1}" presName="Name9" presStyleLbl="parChTrans1D2" presStyleIdx="1" presStyleCnt="5"/>
      <dgm:spPr/>
    </dgm:pt>
    <dgm:pt modelId="{B744ED25-074E-4900-ACC1-9A1E9CCE4D53}" type="pres">
      <dgm:prSet presAssocID="{602F4872-5006-4AA8-9D31-EEEEADF6DEE1}" presName="connTx" presStyleLbl="parChTrans1D2" presStyleIdx="1" presStyleCnt="5"/>
      <dgm:spPr/>
    </dgm:pt>
    <dgm:pt modelId="{E64D693C-1E88-4D29-85F0-7686BBFD1F18}" type="pres">
      <dgm:prSet presAssocID="{F5E6561B-DF2D-4FD5-8BEA-E9F7D517FBD3}" presName="node" presStyleLbl="node1" presStyleIdx="1" presStyleCnt="5">
        <dgm:presLayoutVars>
          <dgm:bulletEnabled val="1"/>
        </dgm:presLayoutVars>
      </dgm:prSet>
      <dgm:spPr/>
    </dgm:pt>
    <dgm:pt modelId="{6C823F60-D768-42E1-A876-E1D361F37ED2}" type="pres">
      <dgm:prSet presAssocID="{673103F7-883F-4F8D-A57E-4871572F061B}" presName="Name9" presStyleLbl="parChTrans1D2" presStyleIdx="2" presStyleCnt="5"/>
      <dgm:spPr/>
    </dgm:pt>
    <dgm:pt modelId="{917996DE-D2C7-447D-8255-A28B3D339BEA}" type="pres">
      <dgm:prSet presAssocID="{673103F7-883F-4F8D-A57E-4871572F061B}" presName="connTx" presStyleLbl="parChTrans1D2" presStyleIdx="2" presStyleCnt="5"/>
      <dgm:spPr/>
    </dgm:pt>
    <dgm:pt modelId="{8B4A548F-61AA-413C-909A-395B57828BD6}" type="pres">
      <dgm:prSet presAssocID="{3FA3E8F0-251D-421D-A4D5-40E26E4ED21C}" presName="node" presStyleLbl="node1" presStyleIdx="2" presStyleCnt="5">
        <dgm:presLayoutVars>
          <dgm:bulletEnabled val="1"/>
        </dgm:presLayoutVars>
      </dgm:prSet>
      <dgm:spPr/>
    </dgm:pt>
    <dgm:pt modelId="{93F7678D-2DE3-4DAC-A362-12831F98CF55}" type="pres">
      <dgm:prSet presAssocID="{596F0765-245C-40D5-A68C-86CC28622EBF}" presName="Name9" presStyleLbl="parChTrans1D2" presStyleIdx="3" presStyleCnt="5"/>
      <dgm:spPr/>
    </dgm:pt>
    <dgm:pt modelId="{35062009-B28F-4FE5-BCDC-0D460BF53207}" type="pres">
      <dgm:prSet presAssocID="{596F0765-245C-40D5-A68C-86CC28622EBF}" presName="connTx" presStyleLbl="parChTrans1D2" presStyleIdx="3" presStyleCnt="5"/>
      <dgm:spPr/>
    </dgm:pt>
    <dgm:pt modelId="{15C875C9-1824-433C-BA9B-8FAF9C77E479}" type="pres">
      <dgm:prSet presAssocID="{77973A07-36D4-4930-9827-77B726C8EFC9}" presName="node" presStyleLbl="node1" presStyleIdx="3" presStyleCnt="5">
        <dgm:presLayoutVars>
          <dgm:bulletEnabled val="1"/>
        </dgm:presLayoutVars>
      </dgm:prSet>
      <dgm:spPr/>
    </dgm:pt>
    <dgm:pt modelId="{668F5220-B6E6-4FB7-9138-E3388EFE3C9E}" type="pres">
      <dgm:prSet presAssocID="{B9BE7A4D-27A0-4598-A34F-419458E9A35D}" presName="Name9" presStyleLbl="parChTrans1D2" presStyleIdx="4" presStyleCnt="5"/>
      <dgm:spPr/>
    </dgm:pt>
    <dgm:pt modelId="{F67A8966-453D-4035-A281-FFA955F43FD4}" type="pres">
      <dgm:prSet presAssocID="{B9BE7A4D-27A0-4598-A34F-419458E9A35D}" presName="connTx" presStyleLbl="parChTrans1D2" presStyleIdx="4" presStyleCnt="5"/>
      <dgm:spPr/>
    </dgm:pt>
    <dgm:pt modelId="{30662FEE-52EC-4E03-8887-3CF70B559029}" type="pres">
      <dgm:prSet presAssocID="{8A2F7C9C-4CE8-4E73-B9E6-74DE4BA145E3}" presName="node" presStyleLbl="node1" presStyleIdx="4" presStyleCnt="5">
        <dgm:presLayoutVars>
          <dgm:bulletEnabled val="1"/>
        </dgm:presLayoutVars>
      </dgm:prSet>
      <dgm:spPr/>
    </dgm:pt>
  </dgm:ptLst>
  <dgm:cxnLst>
    <dgm:cxn modelId="{A09F2E16-844A-4C3C-A4A3-12E505071067}" type="presOf" srcId="{8327A7FD-848B-4935-BF4E-726251204774}" destId="{4A013A4F-29CF-4365-ABFC-399312139A93}" srcOrd="0" destOrd="0" presId="urn:microsoft.com/office/officeart/2005/8/layout/radial1"/>
    <dgm:cxn modelId="{1650C717-5E24-4A42-83A5-B3D78F606176}" type="presOf" srcId="{A8E2A37A-EA37-495F-A353-DB5940C66433}" destId="{AAD46CC8-D600-4BE4-AC31-83DD0DB46EB2}" srcOrd="0" destOrd="0" presId="urn:microsoft.com/office/officeart/2005/8/layout/radial1"/>
    <dgm:cxn modelId="{D054BB2F-67DA-457D-B412-E833692FC3D1}" type="presOf" srcId="{B9BE7A4D-27A0-4598-A34F-419458E9A35D}" destId="{668F5220-B6E6-4FB7-9138-E3388EFE3C9E}" srcOrd="0" destOrd="0" presId="urn:microsoft.com/office/officeart/2005/8/layout/radial1"/>
    <dgm:cxn modelId="{D9F9CD2F-9EE7-4040-AEAB-EF4DC262BB18}" type="presOf" srcId="{77973A07-36D4-4930-9827-77B726C8EFC9}" destId="{15C875C9-1824-433C-BA9B-8FAF9C77E479}" srcOrd="0" destOrd="0" presId="urn:microsoft.com/office/officeart/2005/8/layout/radial1"/>
    <dgm:cxn modelId="{36D2C03F-9F84-4E4F-AA36-C57B7237C0D1}" type="presOf" srcId="{8A2F7C9C-4CE8-4E73-B9E6-74DE4BA145E3}" destId="{30662FEE-52EC-4E03-8887-3CF70B559029}" srcOrd="0" destOrd="0" presId="urn:microsoft.com/office/officeart/2005/8/layout/radial1"/>
    <dgm:cxn modelId="{41DDA85D-3E0A-4E0C-B57A-E1969876248C}" srcId="{70958935-8F57-42D1-ACCE-3208CD827335}" destId="{F5E6561B-DF2D-4FD5-8BEA-E9F7D517FBD3}" srcOrd="1" destOrd="0" parTransId="{602F4872-5006-4AA8-9D31-EEEEADF6DEE1}" sibTransId="{3D08C1F5-353C-4834-BFE0-57E1A8A9C4ED}"/>
    <dgm:cxn modelId="{FA390D4F-AF40-4675-9634-DDC2F8528548}" srcId="{70958935-8F57-42D1-ACCE-3208CD827335}" destId="{3FA3E8F0-251D-421D-A4D5-40E26E4ED21C}" srcOrd="2" destOrd="0" parTransId="{673103F7-883F-4F8D-A57E-4871572F061B}" sibTransId="{88CF9003-F45F-420C-8C83-4EC70E1E0C1A}"/>
    <dgm:cxn modelId="{6AAA6270-D1E8-4877-BD7F-42EEC9EC8DFC}" type="presOf" srcId="{673103F7-883F-4F8D-A57E-4871572F061B}" destId="{6C823F60-D768-42E1-A876-E1D361F37ED2}" srcOrd="0" destOrd="0" presId="urn:microsoft.com/office/officeart/2005/8/layout/radial1"/>
    <dgm:cxn modelId="{2F564155-C6BC-4D94-9659-5397BF736C34}" type="presOf" srcId="{602F4872-5006-4AA8-9D31-EEEEADF6DEE1}" destId="{2F6698AA-3975-4609-8FBD-1022F6B3892B}" srcOrd="0" destOrd="0" presId="urn:microsoft.com/office/officeart/2005/8/layout/radial1"/>
    <dgm:cxn modelId="{C046FE7D-3759-478D-8A3D-A1389F06B0BB}" srcId="{70958935-8F57-42D1-ACCE-3208CD827335}" destId="{A8E2A37A-EA37-495F-A353-DB5940C66433}" srcOrd="0" destOrd="0" parTransId="{65D049D5-0B4A-463C-8D57-B1708FF56D19}" sibTransId="{59815429-1381-44E1-A6F2-2FBC64B42510}"/>
    <dgm:cxn modelId="{C9267E7F-1B8B-4DCB-8CFA-FAEDD1648447}" type="presOf" srcId="{673103F7-883F-4F8D-A57E-4871572F061B}" destId="{917996DE-D2C7-447D-8255-A28B3D339BEA}" srcOrd="1" destOrd="0" presId="urn:microsoft.com/office/officeart/2005/8/layout/radial1"/>
    <dgm:cxn modelId="{FC7A3B82-238B-4DFB-8B21-97BA53A56177}" type="presOf" srcId="{F5E6561B-DF2D-4FD5-8BEA-E9F7D517FBD3}" destId="{E64D693C-1E88-4D29-85F0-7686BBFD1F18}" srcOrd="0" destOrd="0" presId="urn:microsoft.com/office/officeart/2005/8/layout/radial1"/>
    <dgm:cxn modelId="{0D2E9B84-533D-4BA8-8609-F697E2DED50D}" srcId="{8327A7FD-848B-4935-BF4E-726251204774}" destId="{70958935-8F57-42D1-ACCE-3208CD827335}" srcOrd="0" destOrd="0" parTransId="{D0ADEC85-1F99-4A64-8117-D21C06057CB1}" sibTransId="{488F7C11-8FE8-4DDA-8D76-7A147125ED1B}"/>
    <dgm:cxn modelId="{A454EC96-16EC-4A04-8CE3-5CAC08227A10}" srcId="{70958935-8F57-42D1-ACCE-3208CD827335}" destId="{8A2F7C9C-4CE8-4E73-B9E6-74DE4BA145E3}" srcOrd="4" destOrd="0" parTransId="{B9BE7A4D-27A0-4598-A34F-419458E9A35D}" sibTransId="{E8E96F38-6C8C-490F-B825-416AC4C9E840}"/>
    <dgm:cxn modelId="{F83DD7A0-464B-47F4-9B7B-956C6082CA49}" type="presOf" srcId="{70958935-8F57-42D1-ACCE-3208CD827335}" destId="{0F869480-ACD0-45AB-B356-6643E8C49566}" srcOrd="0" destOrd="0" presId="urn:microsoft.com/office/officeart/2005/8/layout/radial1"/>
    <dgm:cxn modelId="{0CBA60AC-93BA-496B-B93E-84E3D17C5F95}" type="presOf" srcId="{596F0765-245C-40D5-A68C-86CC28622EBF}" destId="{93F7678D-2DE3-4DAC-A362-12831F98CF55}" srcOrd="0" destOrd="0" presId="urn:microsoft.com/office/officeart/2005/8/layout/radial1"/>
    <dgm:cxn modelId="{4B8A29AF-A3A3-4296-A72E-AA3D3BFF7CFE}" type="presOf" srcId="{65D049D5-0B4A-463C-8D57-B1708FF56D19}" destId="{17B516FA-6404-4BDE-9F7F-861D30A77851}" srcOrd="0" destOrd="0" presId="urn:microsoft.com/office/officeart/2005/8/layout/radial1"/>
    <dgm:cxn modelId="{E13F22C3-8624-47A7-927A-32DFC146EB33}" type="presOf" srcId="{3FA3E8F0-251D-421D-A4D5-40E26E4ED21C}" destId="{8B4A548F-61AA-413C-909A-395B57828BD6}" srcOrd="0" destOrd="0" presId="urn:microsoft.com/office/officeart/2005/8/layout/radial1"/>
    <dgm:cxn modelId="{AA53B0C9-E56B-4EF2-ADF6-899E763C8ADA}" type="presOf" srcId="{602F4872-5006-4AA8-9D31-EEEEADF6DEE1}" destId="{B744ED25-074E-4900-ACC1-9A1E9CCE4D53}" srcOrd="1" destOrd="0" presId="urn:microsoft.com/office/officeart/2005/8/layout/radial1"/>
    <dgm:cxn modelId="{FBA4F7D6-179B-424D-9B6C-0A6753B485A1}" type="presOf" srcId="{B9BE7A4D-27A0-4598-A34F-419458E9A35D}" destId="{F67A8966-453D-4035-A281-FFA955F43FD4}" srcOrd="1" destOrd="0" presId="urn:microsoft.com/office/officeart/2005/8/layout/radial1"/>
    <dgm:cxn modelId="{A31BB2DF-7B47-4D80-AF0F-FEE192FDC1F6}" type="presOf" srcId="{65D049D5-0B4A-463C-8D57-B1708FF56D19}" destId="{12CCFA64-06CA-4B19-878F-719DF99A42F7}" srcOrd="1" destOrd="0" presId="urn:microsoft.com/office/officeart/2005/8/layout/radial1"/>
    <dgm:cxn modelId="{DB0E17E4-31D4-40DC-9FA4-2AD1068A5B63}" srcId="{70958935-8F57-42D1-ACCE-3208CD827335}" destId="{77973A07-36D4-4930-9827-77B726C8EFC9}" srcOrd="3" destOrd="0" parTransId="{596F0765-245C-40D5-A68C-86CC28622EBF}" sibTransId="{C4532681-2D70-4349-94B9-349A7E32CD0D}"/>
    <dgm:cxn modelId="{2159BBF8-7E79-499A-AE0D-D03A61F4ABEA}" type="presOf" srcId="{596F0765-245C-40D5-A68C-86CC28622EBF}" destId="{35062009-B28F-4FE5-BCDC-0D460BF53207}" srcOrd="1" destOrd="0" presId="urn:microsoft.com/office/officeart/2005/8/layout/radial1"/>
    <dgm:cxn modelId="{3A7F2E86-F466-4705-9D6D-B921FDD9CEC9}" type="presParOf" srcId="{4A013A4F-29CF-4365-ABFC-399312139A93}" destId="{0F869480-ACD0-45AB-B356-6643E8C49566}" srcOrd="0" destOrd="0" presId="urn:microsoft.com/office/officeart/2005/8/layout/radial1"/>
    <dgm:cxn modelId="{2D5187EF-B812-4382-A084-1BBF0DD67CB4}" type="presParOf" srcId="{4A013A4F-29CF-4365-ABFC-399312139A93}" destId="{17B516FA-6404-4BDE-9F7F-861D30A77851}" srcOrd="1" destOrd="0" presId="urn:microsoft.com/office/officeart/2005/8/layout/radial1"/>
    <dgm:cxn modelId="{B1759D07-C415-4A18-ADF0-11D39428092D}" type="presParOf" srcId="{17B516FA-6404-4BDE-9F7F-861D30A77851}" destId="{12CCFA64-06CA-4B19-878F-719DF99A42F7}" srcOrd="0" destOrd="0" presId="urn:microsoft.com/office/officeart/2005/8/layout/radial1"/>
    <dgm:cxn modelId="{428AD51A-F2CE-4A3F-BD8B-59051EAC5842}" type="presParOf" srcId="{4A013A4F-29CF-4365-ABFC-399312139A93}" destId="{AAD46CC8-D600-4BE4-AC31-83DD0DB46EB2}" srcOrd="2" destOrd="0" presId="urn:microsoft.com/office/officeart/2005/8/layout/radial1"/>
    <dgm:cxn modelId="{0788F141-C858-4DCA-9230-8B594C48828E}" type="presParOf" srcId="{4A013A4F-29CF-4365-ABFC-399312139A93}" destId="{2F6698AA-3975-4609-8FBD-1022F6B3892B}" srcOrd="3" destOrd="0" presId="urn:microsoft.com/office/officeart/2005/8/layout/radial1"/>
    <dgm:cxn modelId="{F7517090-8AD5-440A-9DA3-7DAE36E0653D}" type="presParOf" srcId="{2F6698AA-3975-4609-8FBD-1022F6B3892B}" destId="{B744ED25-074E-4900-ACC1-9A1E9CCE4D53}" srcOrd="0" destOrd="0" presId="urn:microsoft.com/office/officeart/2005/8/layout/radial1"/>
    <dgm:cxn modelId="{F05923F2-7980-47D5-9101-221DB0131DC7}" type="presParOf" srcId="{4A013A4F-29CF-4365-ABFC-399312139A93}" destId="{E64D693C-1E88-4D29-85F0-7686BBFD1F18}" srcOrd="4" destOrd="0" presId="urn:microsoft.com/office/officeart/2005/8/layout/radial1"/>
    <dgm:cxn modelId="{1488BE30-A309-4649-A07C-588E61E98A87}" type="presParOf" srcId="{4A013A4F-29CF-4365-ABFC-399312139A93}" destId="{6C823F60-D768-42E1-A876-E1D361F37ED2}" srcOrd="5" destOrd="0" presId="urn:microsoft.com/office/officeart/2005/8/layout/radial1"/>
    <dgm:cxn modelId="{117F8DB0-A125-45B1-9EF0-93CCFF5E13C3}" type="presParOf" srcId="{6C823F60-D768-42E1-A876-E1D361F37ED2}" destId="{917996DE-D2C7-447D-8255-A28B3D339BEA}" srcOrd="0" destOrd="0" presId="urn:microsoft.com/office/officeart/2005/8/layout/radial1"/>
    <dgm:cxn modelId="{FE1C08EA-1D06-4B06-90E7-F405C35181C3}" type="presParOf" srcId="{4A013A4F-29CF-4365-ABFC-399312139A93}" destId="{8B4A548F-61AA-413C-909A-395B57828BD6}" srcOrd="6" destOrd="0" presId="urn:microsoft.com/office/officeart/2005/8/layout/radial1"/>
    <dgm:cxn modelId="{818F5EB8-0A0F-49B6-B797-73E0CEED21A2}" type="presParOf" srcId="{4A013A4F-29CF-4365-ABFC-399312139A93}" destId="{93F7678D-2DE3-4DAC-A362-12831F98CF55}" srcOrd="7" destOrd="0" presId="urn:microsoft.com/office/officeart/2005/8/layout/radial1"/>
    <dgm:cxn modelId="{5E30C93C-B661-493E-924D-27E621F0C4FE}" type="presParOf" srcId="{93F7678D-2DE3-4DAC-A362-12831F98CF55}" destId="{35062009-B28F-4FE5-BCDC-0D460BF53207}" srcOrd="0" destOrd="0" presId="urn:microsoft.com/office/officeart/2005/8/layout/radial1"/>
    <dgm:cxn modelId="{7E5A4F19-7B71-4877-89F5-B0C3567A86DF}" type="presParOf" srcId="{4A013A4F-29CF-4365-ABFC-399312139A93}" destId="{15C875C9-1824-433C-BA9B-8FAF9C77E479}" srcOrd="8" destOrd="0" presId="urn:microsoft.com/office/officeart/2005/8/layout/radial1"/>
    <dgm:cxn modelId="{D54E5E2D-9491-4764-BF71-00A508D2E27F}" type="presParOf" srcId="{4A013A4F-29CF-4365-ABFC-399312139A93}" destId="{668F5220-B6E6-4FB7-9138-E3388EFE3C9E}" srcOrd="9" destOrd="0" presId="urn:microsoft.com/office/officeart/2005/8/layout/radial1"/>
    <dgm:cxn modelId="{46382F93-8E09-437E-970E-84D1149D21AD}" type="presParOf" srcId="{668F5220-B6E6-4FB7-9138-E3388EFE3C9E}" destId="{F67A8966-453D-4035-A281-FFA955F43FD4}" srcOrd="0" destOrd="0" presId="urn:microsoft.com/office/officeart/2005/8/layout/radial1"/>
    <dgm:cxn modelId="{C8610126-6DC0-4D94-9947-B35F385AEC0F}" type="presParOf" srcId="{4A013A4F-29CF-4365-ABFC-399312139A93}" destId="{30662FEE-52EC-4E03-8887-3CF70B559029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27A7FD-848B-4935-BF4E-726251204774}" type="doc">
      <dgm:prSet loTypeId="urn:microsoft.com/office/officeart/2005/8/layout/radial1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958935-8F57-42D1-ACCE-3208CD827335}">
      <dgm:prSet phldrT="[Text]"/>
      <dgm:spPr>
        <a:solidFill>
          <a:schemeClr val="accent6">
            <a:lumMod val="40000"/>
            <a:lumOff val="60000"/>
          </a:schemeClr>
        </a:solidFill>
        <a:ln w="15875">
          <a:solidFill>
            <a:schemeClr val="tx2">
              <a:lumMod val="60000"/>
              <a:lumOff val="40000"/>
            </a:schemeClr>
          </a:solidFill>
        </a:ln>
        <a:effectLst/>
        <a:scene3d>
          <a:camera prst="orthographicFront"/>
          <a:lightRig rig="flat" dir="t"/>
        </a:scene3d>
        <a:sp3d prstMaterial="dkEdge"/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+mj-lt"/>
            </a:rPr>
            <a:t>Placeholder Text</a:t>
          </a:r>
        </a:p>
      </dgm:t>
    </dgm:pt>
    <dgm:pt modelId="{D0ADEC85-1F99-4A64-8117-D21C06057CB1}" type="parTrans" cxnId="{0D2E9B84-533D-4BA8-8609-F697E2DED50D}">
      <dgm:prSet/>
      <dgm:spPr/>
      <dgm:t>
        <a:bodyPr/>
        <a:lstStyle/>
        <a:p>
          <a:endParaRPr lang="en-US"/>
        </a:p>
      </dgm:t>
    </dgm:pt>
    <dgm:pt modelId="{488F7C11-8FE8-4DDA-8D76-7A147125ED1B}" type="sibTrans" cxnId="{0D2E9B84-533D-4BA8-8609-F697E2DED50D}">
      <dgm:prSet/>
      <dgm:spPr/>
      <dgm:t>
        <a:bodyPr/>
        <a:lstStyle/>
        <a:p>
          <a:endParaRPr lang="en-US"/>
        </a:p>
      </dgm:t>
    </dgm:pt>
    <dgm:pt modelId="{A8E2A37A-EA37-495F-A353-DB5940C66433}">
      <dgm:prSet phldrT="[Text]"/>
      <dgm:spPr>
        <a:solidFill>
          <a:schemeClr val="accent6">
            <a:lumMod val="40000"/>
            <a:lumOff val="60000"/>
          </a:schemeClr>
        </a:solidFill>
        <a:ln w="15875">
          <a:solidFill>
            <a:schemeClr val="tx2">
              <a:lumMod val="60000"/>
              <a:lumOff val="40000"/>
            </a:schemeClr>
          </a:solidFill>
        </a:ln>
        <a:effectLst/>
        <a:scene3d>
          <a:camera prst="orthographicFront"/>
          <a:lightRig rig="flat" dir="t"/>
        </a:scene3d>
        <a:sp3d prstMaterial="dkEdge"/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+mj-lt"/>
            </a:rPr>
            <a:t>Placeholder Text</a:t>
          </a:r>
        </a:p>
      </dgm:t>
    </dgm:pt>
    <dgm:pt modelId="{65D049D5-0B4A-463C-8D57-B1708FF56D19}" type="parTrans" cxnId="{C046FE7D-3759-478D-8A3D-A1389F06B0BB}">
      <dgm:prSet/>
      <dgm:spPr>
        <a:ln w="22225">
          <a:solidFill>
            <a:schemeClr val="accent5"/>
          </a:solidFill>
        </a:ln>
      </dgm:spPr>
      <dgm:t>
        <a:bodyPr/>
        <a:lstStyle/>
        <a:p>
          <a:endParaRPr lang="en-US"/>
        </a:p>
      </dgm:t>
    </dgm:pt>
    <dgm:pt modelId="{59815429-1381-44E1-A6F2-2FBC64B42510}" type="sibTrans" cxnId="{C046FE7D-3759-478D-8A3D-A1389F06B0BB}">
      <dgm:prSet/>
      <dgm:spPr/>
      <dgm:t>
        <a:bodyPr/>
        <a:lstStyle/>
        <a:p>
          <a:endParaRPr lang="en-US"/>
        </a:p>
      </dgm:t>
    </dgm:pt>
    <dgm:pt modelId="{F5E6561B-DF2D-4FD5-8BEA-E9F7D517FBD3}">
      <dgm:prSet phldrT="[Text]"/>
      <dgm:spPr>
        <a:solidFill>
          <a:schemeClr val="accent6">
            <a:lumMod val="40000"/>
            <a:lumOff val="60000"/>
          </a:schemeClr>
        </a:solidFill>
        <a:ln w="15875">
          <a:solidFill>
            <a:schemeClr val="tx2">
              <a:lumMod val="60000"/>
              <a:lumOff val="40000"/>
            </a:schemeClr>
          </a:solidFill>
        </a:ln>
        <a:effectLst/>
        <a:scene3d>
          <a:camera prst="orthographicFront"/>
          <a:lightRig rig="flat" dir="t"/>
        </a:scene3d>
        <a:sp3d prstMaterial="dkEdge"/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+mj-lt"/>
            </a:rPr>
            <a:t>Placeholder Text</a:t>
          </a:r>
        </a:p>
      </dgm:t>
    </dgm:pt>
    <dgm:pt modelId="{602F4872-5006-4AA8-9D31-EEEEADF6DEE1}" type="parTrans" cxnId="{41DDA85D-3E0A-4E0C-B57A-E1969876248C}">
      <dgm:prSet/>
      <dgm:spPr>
        <a:ln w="22225">
          <a:solidFill>
            <a:schemeClr val="accent5"/>
          </a:solidFill>
        </a:ln>
      </dgm:spPr>
      <dgm:t>
        <a:bodyPr/>
        <a:lstStyle/>
        <a:p>
          <a:endParaRPr lang="en-US"/>
        </a:p>
      </dgm:t>
    </dgm:pt>
    <dgm:pt modelId="{3D08C1F5-353C-4834-BFE0-57E1A8A9C4ED}" type="sibTrans" cxnId="{41DDA85D-3E0A-4E0C-B57A-E1969876248C}">
      <dgm:prSet/>
      <dgm:spPr/>
      <dgm:t>
        <a:bodyPr/>
        <a:lstStyle/>
        <a:p>
          <a:endParaRPr lang="en-US"/>
        </a:p>
      </dgm:t>
    </dgm:pt>
    <dgm:pt modelId="{77973A07-36D4-4930-9827-77B726C8EFC9}">
      <dgm:prSet phldrT="[Text]"/>
      <dgm:spPr>
        <a:solidFill>
          <a:schemeClr val="accent6">
            <a:lumMod val="40000"/>
            <a:lumOff val="60000"/>
          </a:schemeClr>
        </a:solidFill>
        <a:ln w="15875">
          <a:solidFill>
            <a:schemeClr val="tx2">
              <a:lumMod val="60000"/>
              <a:lumOff val="40000"/>
            </a:schemeClr>
          </a:solidFill>
        </a:ln>
        <a:effectLst/>
        <a:scene3d>
          <a:camera prst="orthographicFront"/>
          <a:lightRig rig="flat" dir="t"/>
        </a:scene3d>
        <a:sp3d prstMaterial="dkEdge"/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+mj-lt"/>
            </a:rPr>
            <a:t>Placeholder Text</a:t>
          </a:r>
        </a:p>
      </dgm:t>
    </dgm:pt>
    <dgm:pt modelId="{596F0765-245C-40D5-A68C-86CC28622EBF}" type="parTrans" cxnId="{DB0E17E4-31D4-40DC-9FA4-2AD1068A5B63}">
      <dgm:prSet/>
      <dgm:spPr>
        <a:ln w="22225">
          <a:solidFill>
            <a:schemeClr val="accent5"/>
          </a:solidFill>
        </a:ln>
      </dgm:spPr>
      <dgm:t>
        <a:bodyPr/>
        <a:lstStyle/>
        <a:p>
          <a:endParaRPr lang="en-US"/>
        </a:p>
      </dgm:t>
    </dgm:pt>
    <dgm:pt modelId="{C4532681-2D70-4349-94B9-349A7E32CD0D}" type="sibTrans" cxnId="{DB0E17E4-31D4-40DC-9FA4-2AD1068A5B63}">
      <dgm:prSet/>
      <dgm:spPr/>
      <dgm:t>
        <a:bodyPr/>
        <a:lstStyle/>
        <a:p>
          <a:endParaRPr lang="en-US"/>
        </a:p>
      </dgm:t>
    </dgm:pt>
    <dgm:pt modelId="{8A2F7C9C-4CE8-4E73-B9E6-74DE4BA145E3}">
      <dgm:prSet phldrT="[Text]"/>
      <dgm:spPr>
        <a:solidFill>
          <a:schemeClr val="accent6">
            <a:lumMod val="40000"/>
            <a:lumOff val="60000"/>
          </a:schemeClr>
        </a:solidFill>
        <a:ln w="15875">
          <a:solidFill>
            <a:schemeClr val="tx2">
              <a:lumMod val="60000"/>
              <a:lumOff val="40000"/>
            </a:schemeClr>
          </a:solidFill>
        </a:ln>
        <a:effectLst/>
        <a:scene3d>
          <a:camera prst="orthographicFront"/>
          <a:lightRig rig="flat" dir="t"/>
        </a:scene3d>
        <a:sp3d prstMaterial="dkEdge"/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+mj-lt"/>
            </a:rPr>
            <a:t>Placeholder Text</a:t>
          </a:r>
        </a:p>
      </dgm:t>
    </dgm:pt>
    <dgm:pt modelId="{B9BE7A4D-27A0-4598-A34F-419458E9A35D}" type="parTrans" cxnId="{A454EC96-16EC-4A04-8CE3-5CAC08227A10}">
      <dgm:prSet/>
      <dgm:spPr>
        <a:ln w="22225">
          <a:solidFill>
            <a:schemeClr val="accent5"/>
          </a:solidFill>
        </a:ln>
      </dgm:spPr>
      <dgm:t>
        <a:bodyPr/>
        <a:lstStyle/>
        <a:p>
          <a:endParaRPr lang="en-US"/>
        </a:p>
      </dgm:t>
    </dgm:pt>
    <dgm:pt modelId="{E8E96F38-6C8C-490F-B825-416AC4C9E840}" type="sibTrans" cxnId="{A454EC96-16EC-4A04-8CE3-5CAC08227A10}">
      <dgm:prSet/>
      <dgm:spPr/>
      <dgm:t>
        <a:bodyPr/>
        <a:lstStyle/>
        <a:p>
          <a:endParaRPr lang="en-US"/>
        </a:p>
      </dgm:t>
    </dgm:pt>
    <dgm:pt modelId="{3FA3E8F0-251D-421D-A4D5-40E26E4ED21C}">
      <dgm:prSet/>
      <dgm:spPr>
        <a:solidFill>
          <a:schemeClr val="accent6">
            <a:lumMod val="40000"/>
            <a:lumOff val="60000"/>
          </a:schemeClr>
        </a:solidFill>
        <a:ln w="15875">
          <a:solidFill>
            <a:schemeClr val="tx2">
              <a:lumMod val="60000"/>
              <a:lumOff val="40000"/>
            </a:schemeClr>
          </a:solidFill>
        </a:ln>
        <a:effectLst/>
        <a:scene3d>
          <a:camera prst="orthographicFront"/>
          <a:lightRig rig="flat" dir="t"/>
        </a:scene3d>
        <a:sp3d prstMaterial="dkEdge"/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+mj-lt"/>
            </a:rPr>
            <a:t>Placeholder Text</a:t>
          </a:r>
        </a:p>
      </dgm:t>
    </dgm:pt>
    <dgm:pt modelId="{673103F7-883F-4F8D-A57E-4871572F061B}" type="parTrans" cxnId="{FA390D4F-AF40-4675-9634-DDC2F8528548}">
      <dgm:prSet/>
      <dgm:spPr>
        <a:ln w="22225">
          <a:solidFill>
            <a:schemeClr val="accent5"/>
          </a:solidFill>
        </a:ln>
      </dgm:spPr>
      <dgm:t>
        <a:bodyPr/>
        <a:lstStyle/>
        <a:p>
          <a:endParaRPr lang="en-US"/>
        </a:p>
      </dgm:t>
    </dgm:pt>
    <dgm:pt modelId="{88CF9003-F45F-420C-8C83-4EC70E1E0C1A}" type="sibTrans" cxnId="{FA390D4F-AF40-4675-9634-DDC2F8528548}">
      <dgm:prSet/>
      <dgm:spPr/>
      <dgm:t>
        <a:bodyPr/>
        <a:lstStyle/>
        <a:p>
          <a:endParaRPr lang="en-US"/>
        </a:p>
      </dgm:t>
    </dgm:pt>
    <dgm:pt modelId="{4A013A4F-29CF-4365-ABFC-399312139A93}" type="pres">
      <dgm:prSet presAssocID="{8327A7FD-848B-4935-BF4E-72625120477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F869480-ACD0-45AB-B356-6643E8C49566}" type="pres">
      <dgm:prSet presAssocID="{70958935-8F57-42D1-ACCE-3208CD827335}" presName="centerShape" presStyleLbl="node0" presStyleIdx="0" presStyleCnt="1" custScaleX="142637" custScaleY="142637"/>
      <dgm:spPr/>
    </dgm:pt>
    <dgm:pt modelId="{17B516FA-6404-4BDE-9F7F-861D30A77851}" type="pres">
      <dgm:prSet presAssocID="{65D049D5-0B4A-463C-8D57-B1708FF56D19}" presName="Name9" presStyleLbl="parChTrans1D2" presStyleIdx="0" presStyleCnt="5"/>
      <dgm:spPr/>
    </dgm:pt>
    <dgm:pt modelId="{12CCFA64-06CA-4B19-878F-719DF99A42F7}" type="pres">
      <dgm:prSet presAssocID="{65D049D5-0B4A-463C-8D57-B1708FF56D19}" presName="connTx" presStyleLbl="parChTrans1D2" presStyleIdx="0" presStyleCnt="5"/>
      <dgm:spPr/>
    </dgm:pt>
    <dgm:pt modelId="{AAD46CC8-D600-4BE4-AC31-83DD0DB46EB2}" type="pres">
      <dgm:prSet presAssocID="{A8E2A37A-EA37-495F-A353-DB5940C66433}" presName="node" presStyleLbl="node1" presStyleIdx="0" presStyleCnt="5">
        <dgm:presLayoutVars>
          <dgm:bulletEnabled val="1"/>
        </dgm:presLayoutVars>
      </dgm:prSet>
      <dgm:spPr/>
    </dgm:pt>
    <dgm:pt modelId="{2F6698AA-3975-4609-8FBD-1022F6B3892B}" type="pres">
      <dgm:prSet presAssocID="{602F4872-5006-4AA8-9D31-EEEEADF6DEE1}" presName="Name9" presStyleLbl="parChTrans1D2" presStyleIdx="1" presStyleCnt="5"/>
      <dgm:spPr/>
    </dgm:pt>
    <dgm:pt modelId="{B744ED25-074E-4900-ACC1-9A1E9CCE4D53}" type="pres">
      <dgm:prSet presAssocID="{602F4872-5006-4AA8-9D31-EEEEADF6DEE1}" presName="connTx" presStyleLbl="parChTrans1D2" presStyleIdx="1" presStyleCnt="5"/>
      <dgm:spPr/>
    </dgm:pt>
    <dgm:pt modelId="{E64D693C-1E88-4D29-85F0-7686BBFD1F18}" type="pres">
      <dgm:prSet presAssocID="{F5E6561B-DF2D-4FD5-8BEA-E9F7D517FBD3}" presName="node" presStyleLbl="node1" presStyleIdx="1" presStyleCnt="5">
        <dgm:presLayoutVars>
          <dgm:bulletEnabled val="1"/>
        </dgm:presLayoutVars>
      </dgm:prSet>
      <dgm:spPr/>
    </dgm:pt>
    <dgm:pt modelId="{6C823F60-D768-42E1-A876-E1D361F37ED2}" type="pres">
      <dgm:prSet presAssocID="{673103F7-883F-4F8D-A57E-4871572F061B}" presName="Name9" presStyleLbl="parChTrans1D2" presStyleIdx="2" presStyleCnt="5"/>
      <dgm:spPr/>
    </dgm:pt>
    <dgm:pt modelId="{917996DE-D2C7-447D-8255-A28B3D339BEA}" type="pres">
      <dgm:prSet presAssocID="{673103F7-883F-4F8D-A57E-4871572F061B}" presName="connTx" presStyleLbl="parChTrans1D2" presStyleIdx="2" presStyleCnt="5"/>
      <dgm:spPr/>
    </dgm:pt>
    <dgm:pt modelId="{8B4A548F-61AA-413C-909A-395B57828BD6}" type="pres">
      <dgm:prSet presAssocID="{3FA3E8F0-251D-421D-A4D5-40E26E4ED21C}" presName="node" presStyleLbl="node1" presStyleIdx="2" presStyleCnt="5">
        <dgm:presLayoutVars>
          <dgm:bulletEnabled val="1"/>
        </dgm:presLayoutVars>
      </dgm:prSet>
      <dgm:spPr/>
    </dgm:pt>
    <dgm:pt modelId="{93F7678D-2DE3-4DAC-A362-12831F98CF55}" type="pres">
      <dgm:prSet presAssocID="{596F0765-245C-40D5-A68C-86CC28622EBF}" presName="Name9" presStyleLbl="parChTrans1D2" presStyleIdx="3" presStyleCnt="5"/>
      <dgm:spPr/>
    </dgm:pt>
    <dgm:pt modelId="{35062009-B28F-4FE5-BCDC-0D460BF53207}" type="pres">
      <dgm:prSet presAssocID="{596F0765-245C-40D5-A68C-86CC28622EBF}" presName="connTx" presStyleLbl="parChTrans1D2" presStyleIdx="3" presStyleCnt="5"/>
      <dgm:spPr/>
    </dgm:pt>
    <dgm:pt modelId="{15C875C9-1824-433C-BA9B-8FAF9C77E479}" type="pres">
      <dgm:prSet presAssocID="{77973A07-36D4-4930-9827-77B726C8EFC9}" presName="node" presStyleLbl="node1" presStyleIdx="3" presStyleCnt="5">
        <dgm:presLayoutVars>
          <dgm:bulletEnabled val="1"/>
        </dgm:presLayoutVars>
      </dgm:prSet>
      <dgm:spPr/>
    </dgm:pt>
    <dgm:pt modelId="{668F5220-B6E6-4FB7-9138-E3388EFE3C9E}" type="pres">
      <dgm:prSet presAssocID="{B9BE7A4D-27A0-4598-A34F-419458E9A35D}" presName="Name9" presStyleLbl="parChTrans1D2" presStyleIdx="4" presStyleCnt="5"/>
      <dgm:spPr/>
    </dgm:pt>
    <dgm:pt modelId="{F67A8966-453D-4035-A281-FFA955F43FD4}" type="pres">
      <dgm:prSet presAssocID="{B9BE7A4D-27A0-4598-A34F-419458E9A35D}" presName="connTx" presStyleLbl="parChTrans1D2" presStyleIdx="4" presStyleCnt="5"/>
      <dgm:spPr/>
    </dgm:pt>
    <dgm:pt modelId="{30662FEE-52EC-4E03-8887-3CF70B559029}" type="pres">
      <dgm:prSet presAssocID="{8A2F7C9C-4CE8-4E73-B9E6-74DE4BA145E3}" presName="node" presStyleLbl="node1" presStyleIdx="4" presStyleCnt="5">
        <dgm:presLayoutVars>
          <dgm:bulletEnabled val="1"/>
        </dgm:presLayoutVars>
      </dgm:prSet>
      <dgm:spPr/>
    </dgm:pt>
  </dgm:ptLst>
  <dgm:cxnLst>
    <dgm:cxn modelId="{A09F2E16-844A-4C3C-A4A3-12E505071067}" type="presOf" srcId="{8327A7FD-848B-4935-BF4E-726251204774}" destId="{4A013A4F-29CF-4365-ABFC-399312139A93}" srcOrd="0" destOrd="0" presId="urn:microsoft.com/office/officeart/2005/8/layout/radial1"/>
    <dgm:cxn modelId="{1650C717-5E24-4A42-83A5-B3D78F606176}" type="presOf" srcId="{A8E2A37A-EA37-495F-A353-DB5940C66433}" destId="{AAD46CC8-D600-4BE4-AC31-83DD0DB46EB2}" srcOrd="0" destOrd="0" presId="urn:microsoft.com/office/officeart/2005/8/layout/radial1"/>
    <dgm:cxn modelId="{D054BB2F-67DA-457D-B412-E833692FC3D1}" type="presOf" srcId="{B9BE7A4D-27A0-4598-A34F-419458E9A35D}" destId="{668F5220-B6E6-4FB7-9138-E3388EFE3C9E}" srcOrd="0" destOrd="0" presId="urn:microsoft.com/office/officeart/2005/8/layout/radial1"/>
    <dgm:cxn modelId="{D9F9CD2F-9EE7-4040-AEAB-EF4DC262BB18}" type="presOf" srcId="{77973A07-36D4-4930-9827-77B726C8EFC9}" destId="{15C875C9-1824-433C-BA9B-8FAF9C77E479}" srcOrd="0" destOrd="0" presId="urn:microsoft.com/office/officeart/2005/8/layout/radial1"/>
    <dgm:cxn modelId="{36D2C03F-9F84-4E4F-AA36-C57B7237C0D1}" type="presOf" srcId="{8A2F7C9C-4CE8-4E73-B9E6-74DE4BA145E3}" destId="{30662FEE-52EC-4E03-8887-3CF70B559029}" srcOrd="0" destOrd="0" presId="urn:microsoft.com/office/officeart/2005/8/layout/radial1"/>
    <dgm:cxn modelId="{41DDA85D-3E0A-4E0C-B57A-E1969876248C}" srcId="{70958935-8F57-42D1-ACCE-3208CD827335}" destId="{F5E6561B-DF2D-4FD5-8BEA-E9F7D517FBD3}" srcOrd="1" destOrd="0" parTransId="{602F4872-5006-4AA8-9D31-EEEEADF6DEE1}" sibTransId="{3D08C1F5-353C-4834-BFE0-57E1A8A9C4ED}"/>
    <dgm:cxn modelId="{FA390D4F-AF40-4675-9634-DDC2F8528548}" srcId="{70958935-8F57-42D1-ACCE-3208CD827335}" destId="{3FA3E8F0-251D-421D-A4D5-40E26E4ED21C}" srcOrd="2" destOrd="0" parTransId="{673103F7-883F-4F8D-A57E-4871572F061B}" sibTransId="{88CF9003-F45F-420C-8C83-4EC70E1E0C1A}"/>
    <dgm:cxn modelId="{6AAA6270-D1E8-4877-BD7F-42EEC9EC8DFC}" type="presOf" srcId="{673103F7-883F-4F8D-A57E-4871572F061B}" destId="{6C823F60-D768-42E1-A876-E1D361F37ED2}" srcOrd="0" destOrd="0" presId="urn:microsoft.com/office/officeart/2005/8/layout/radial1"/>
    <dgm:cxn modelId="{2F564155-C6BC-4D94-9659-5397BF736C34}" type="presOf" srcId="{602F4872-5006-4AA8-9D31-EEEEADF6DEE1}" destId="{2F6698AA-3975-4609-8FBD-1022F6B3892B}" srcOrd="0" destOrd="0" presId="urn:microsoft.com/office/officeart/2005/8/layout/radial1"/>
    <dgm:cxn modelId="{C046FE7D-3759-478D-8A3D-A1389F06B0BB}" srcId="{70958935-8F57-42D1-ACCE-3208CD827335}" destId="{A8E2A37A-EA37-495F-A353-DB5940C66433}" srcOrd="0" destOrd="0" parTransId="{65D049D5-0B4A-463C-8D57-B1708FF56D19}" sibTransId="{59815429-1381-44E1-A6F2-2FBC64B42510}"/>
    <dgm:cxn modelId="{C9267E7F-1B8B-4DCB-8CFA-FAEDD1648447}" type="presOf" srcId="{673103F7-883F-4F8D-A57E-4871572F061B}" destId="{917996DE-D2C7-447D-8255-A28B3D339BEA}" srcOrd="1" destOrd="0" presId="urn:microsoft.com/office/officeart/2005/8/layout/radial1"/>
    <dgm:cxn modelId="{FC7A3B82-238B-4DFB-8B21-97BA53A56177}" type="presOf" srcId="{F5E6561B-DF2D-4FD5-8BEA-E9F7D517FBD3}" destId="{E64D693C-1E88-4D29-85F0-7686BBFD1F18}" srcOrd="0" destOrd="0" presId="urn:microsoft.com/office/officeart/2005/8/layout/radial1"/>
    <dgm:cxn modelId="{0D2E9B84-533D-4BA8-8609-F697E2DED50D}" srcId="{8327A7FD-848B-4935-BF4E-726251204774}" destId="{70958935-8F57-42D1-ACCE-3208CD827335}" srcOrd="0" destOrd="0" parTransId="{D0ADEC85-1F99-4A64-8117-D21C06057CB1}" sibTransId="{488F7C11-8FE8-4DDA-8D76-7A147125ED1B}"/>
    <dgm:cxn modelId="{A454EC96-16EC-4A04-8CE3-5CAC08227A10}" srcId="{70958935-8F57-42D1-ACCE-3208CD827335}" destId="{8A2F7C9C-4CE8-4E73-B9E6-74DE4BA145E3}" srcOrd="4" destOrd="0" parTransId="{B9BE7A4D-27A0-4598-A34F-419458E9A35D}" sibTransId="{E8E96F38-6C8C-490F-B825-416AC4C9E840}"/>
    <dgm:cxn modelId="{F83DD7A0-464B-47F4-9B7B-956C6082CA49}" type="presOf" srcId="{70958935-8F57-42D1-ACCE-3208CD827335}" destId="{0F869480-ACD0-45AB-B356-6643E8C49566}" srcOrd="0" destOrd="0" presId="urn:microsoft.com/office/officeart/2005/8/layout/radial1"/>
    <dgm:cxn modelId="{0CBA60AC-93BA-496B-B93E-84E3D17C5F95}" type="presOf" srcId="{596F0765-245C-40D5-A68C-86CC28622EBF}" destId="{93F7678D-2DE3-4DAC-A362-12831F98CF55}" srcOrd="0" destOrd="0" presId="urn:microsoft.com/office/officeart/2005/8/layout/radial1"/>
    <dgm:cxn modelId="{4B8A29AF-A3A3-4296-A72E-AA3D3BFF7CFE}" type="presOf" srcId="{65D049D5-0B4A-463C-8D57-B1708FF56D19}" destId="{17B516FA-6404-4BDE-9F7F-861D30A77851}" srcOrd="0" destOrd="0" presId="urn:microsoft.com/office/officeart/2005/8/layout/radial1"/>
    <dgm:cxn modelId="{E13F22C3-8624-47A7-927A-32DFC146EB33}" type="presOf" srcId="{3FA3E8F0-251D-421D-A4D5-40E26E4ED21C}" destId="{8B4A548F-61AA-413C-909A-395B57828BD6}" srcOrd="0" destOrd="0" presId="urn:microsoft.com/office/officeart/2005/8/layout/radial1"/>
    <dgm:cxn modelId="{AA53B0C9-E56B-4EF2-ADF6-899E763C8ADA}" type="presOf" srcId="{602F4872-5006-4AA8-9D31-EEEEADF6DEE1}" destId="{B744ED25-074E-4900-ACC1-9A1E9CCE4D53}" srcOrd="1" destOrd="0" presId="urn:microsoft.com/office/officeart/2005/8/layout/radial1"/>
    <dgm:cxn modelId="{FBA4F7D6-179B-424D-9B6C-0A6753B485A1}" type="presOf" srcId="{B9BE7A4D-27A0-4598-A34F-419458E9A35D}" destId="{F67A8966-453D-4035-A281-FFA955F43FD4}" srcOrd="1" destOrd="0" presId="urn:microsoft.com/office/officeart/2005/8/layout/radial1"/>
    <dgm:cxn modelId="{A31BB2DF-7B47-4D80-AF0F-FEE192FDC1F6}" type="presOf" srcId="{65D049D5-0B4A-463C-8D57-B1708FF56D19}" destId="{12CCFA64-06CA-4B19-878F-719DF99A42F7}" srcOrd="1" destOrd="0" presId="urn:microsoft.com/office/officeart/2005/8/layout/radial1"/>
    <dgm:cxn modelId="{DB0E17E4-31D4-40DC-9FA4-2AD1068A5B63}" srcId="{70958935-8F57-42D1-ACCE-3208CD827335}" destId="{77973A07-36D4-4930-9827-77B726C8EFC9}" srcOrd="3" destOrd="0" parTransId="{596F0765-245C-40D5-A68C-86CC28622EBF}" sibTransId="{C4532681-2D70-4349-94B9-349A7E32CD0D}"/>
    <dgm:cxn modelId="{2159BBF8-7E79-499A-AE0D-D03A61F4ABEA}" type="presOf" srcId="{596F0765-245C-40D5-A68C-86CC28622EBF}" destId="{35062009-B28F-4FE5-BCDC-0D460BF53207}" srcOrd="1" destOrd="0" presId="urn:microsoft.com/office/officeart/2005/8/layout/radial1"/>
    <dgm:cxn modelId="{3A7F2E86-F466-4705-9D6D-B921FDD9CEC9}" type="presParOf" srcId="{4A013A4F-29CF-4365-ABFC-399312139A93}" destId="{0F869480-ACD0-45AB-B356-6643E8C49566}" srcOrd="0" destOrd="0" presId="urn:microsoft.com/office/officeart/2005/8/layout/radial1"/>
    <dgm:cxn modelId="{2D5187EF-B812-4382-A084-1BBF0DD67CB4}" type="presParOf" srcId="{4A013A4F-29CF-4365-ABFC-399312139A93}" destId="{17B516FA-6404-4BDE-9F7F-861D30A77851}" srcOrd="1" destOrd="0" presId="urn:microsoft.com/office/officeart/2005/8/layout/radial1"/>
    <dgm:cxn modelId="{B1759D07-C415-4A18-ADF0-11D39428092D}" type="presParOf" srcId="{17B516FA-6404-4BDE-9F7F-861D30A77851}" destId="{12CCFA64-06CA-4B19-878F-719DF99A42F7}" srcOrd="0" destOrd="0" presId="urn:microsoft.com/office/officeart/2005/8/layout/radial1"/>
    <dgm:cxn modelId="{428AD51A-F2CE-4A3F-BD8B-59051EAC5842}" type="presParOf" srcId="{4A013A4F-29CF-4365-ABFC-399312139A93}" destId="{AAD46CC8-D600-4BE4-AC31-83DD0DB46EB2}" srcOrd="2" destOrd="0" presId="urn:microsoft.com/office/officeart/2005/8/layout/radial1"/>
    <dgm:cxn modelId="{0788F141-C858-4DCA-9230-8B594C48828E}" type="presParOf" srcId="{4A013A4F-29CF-4365-ABFC-399312139A93}" destId="{2F6698AA-3975-4609-8FBD-1022F6B3892B}" srcOrd="3" destOrd="0" presId="urn:microsoft.com/office/officeart/2005/8/layout/radial1"/>
    <dgm:cxn modelId="{F7517090-8AD5-440A-9DA3-7DAE36E0653D}" type="presParOf" srcId="{2F6698AA-3975-4609-8FBD-1022F6B3892B}" destId="{B744ED25-074E-4900-ACC1-9A1E9CCE4D53}" srcOrd="0" destOrd="0" presId="urn:microsoft.com/office/officeart/2005/8/layout/radial1"/>
    <dgm:cxn modelId="{F05923F2-7980-47D5-9101-221DB0131DC7}" type="presParOf" srcId="{4A013A4F-29CF-4365-ABFC-399312139A93}" destId="{E64D693C-1E88-4D29-85F0-7686BBFD1F18}" srcOrd="4" destOrd="0" presId="urn:microsoft.com/office/officeart/2005/8/layout/radial1"/>
    <dgm:cxn modelId="{1488BE30-A309-4649-A07C-588E61E98A87}" type="presParOf" srcId="{4A013A4F-29CF-4365-ABFC-399312139A93}" destId="{6C823F60-D768-42E1-A876-E1D361F37ED2}" srcOrd="5" destOrd="0" presId="urn:microsoft.com/office/officeart/2005/8/layout/radial1"/>
    <dgm:cxn modelId="{117F8DB0-A125-45B1-9EF0-93CCFF5E13C3}" type="presParOf" srcId="{6C823F60-D768-42E1-A876-E1D361F37ED2}" destId="{917996DE-D2C7-447D-8255-A28B3D339BEA}" srcOrd="0" destOrd="0" presId="urn:microsoft.com/office/officeart/2005/8/layout/radial1"/>
    <dgm:cxn modelId="{FE1C08EA-1D06-4B06-90E7-F405C35181C3}" type="presParOf" srcId="{4A013A4F-29CF-4365-ABFC-399312139A93}" destId="{8B4A548F-61AA-413C-909A-395B57828BD6}" srcOrd="6" destOrd="0" presId="urn:microsoft.com/office/officeart/2005/8/layout/radial1"/>
    <dgm:cxn modelId="{818F5EB8-0A0F-49B6-B797-73E0CEED21A2}" type="presParOf" srcId="{4A013A4F-29CF-4365-ABFC-399312139A93}" destId="{93F7678D-2DE3-4DAC-A362-12831F98CF55}" srcOrd="7" destOrd="0" presId="urn:microsoft.com/office/officeart/2005/8/layout/radial1"/>
    <dgm:cxn modelId="{5E30C93C-B661-493E-924D-27E621F0C4FE}" type="presParOf" srcId="{93F7678D-2DE3-4DAC-A362-12831F98CF55}" destId="{35062009-B28F-4FE5-BCDC-0D460BF53207}" srcOrd="0" destOrd="0" presId="urn:microsoft.com/office/officeart/2005/8/layout/radial1"/>
    <dgm:cxn modelId="{7E5A4F19-7B71-4877-89F5-B0C3567A86DF}" type="presParOf" srcId="{4A013A4F-29CF-4365-ABFC-399312139A93}" destId="{15C875C9-1824-433C-BA9B-8FAF9C77E479}" srcOrd="8" destOrd="0" presId="urn:microsoft.com/office/officeart/2005/8/layout/radial1"/>
    <dgm:cxn modelId="{D54E5E2D-9491-4764-BF71-00A508D2E27F}" type="presParOf" srcId="{4A013A4F-29CF-4365-ABFC-399312139A93}" destId="{668F5220-B6E6-4FB7-9138-E3388EFE3C9E}" srcOrd="9" destOrd="0" presId="urn:microsoft.com/office/officeart/2005/8/layout/radial1"/>
    <dgm:cxn modelId="{46382F93-8E09-437E-970E-84D1149D21AD}" type="presParOf" srcId="{668F5220-B6E6-4FB7-9138-E3388EFE3C9E}" destId="{F67A8966-453D-4035-A281-FFA955F43FD4}" srcOrd="0" destOrd="0" presId="urn:microsoft.com/office/officeart/2005/8/layout/radial1"/>
    <dgm:cxn modelId="{C8610126-6DC0-4D94-9947-B35F385AEC0F}" type="presParOf" srcId="{4A013A4F-29CF-4365-ABFC-399312139A93}" destId="{30662FEE-52EC-4E03-8887-3CF70B559029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869480-ACD0-45AB-B356-6643E8C49566}">
      <dsp:nvSpPr>
        <dsp:cNvPr id="0" name=""/>
        <dsp:cNvSpPr/>
      </dsp:nvSpPr>
      <dsp:spPr>
        <a:xfrm>
          <a:off x="3458228" y="1576613"/>
          <a:ext cx="2064030" cy="2064030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15875">
          <a:solidFill>
            <a:schemeClr val="accent6"/>
          </a:solidFill>
        </a:ln>
        <a:effectLst/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  <a:latin typeface="+mj-lt"/>
            </a:rPr>
            <a:t>Placeholder Text</a:t>
          </a:r>
        </a:p>
      </dsp:txBody>
      <dsp:txXfrm>
        <a:off x="3760498" y="1878883"/>
        <a:ext cx="1459490" cy="1459490"/>
      </dsp:txXfrm>
    </dsp:sp>
    <dsp:sp modelId="{17B516FA-6404-4BDE-9F7F-861D30A77851}">
      <dsp:nvSpPr>
        <dsp:cNvPr id="0" name=""/>
        <dsp:cNvSpPr/>
      </dsp:nvSpPr>
      <dsp:spPr>
        <a:xfrm rot="16200000">
          <a:off x="4426810" y="1498677"/>
          <a:ext cx="126867" cy="29003"/>
        </a:xfrm>
        <a:custGeom>
          <a:avLst/>
          <a:gdLst/>
          <a:ahLst/>
          <a:cxnLst/>
          <a:rect l="0" t="0" r="0" b="0"/>
          <a:pathLst>
            <a:path>
              <a:moveTo>
                <a:pt x="0" y="14501"/>
              </a:moveTo>
              <a:lnTo>
                <a:pt x="126867" y="14501"/>
              </a:lnTo>
            </a:path>
          </a:pathLst>
        </a:custGeom>
        <a:noFill/>
        <a:ln w="22225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4487072" y="1510008"/>
        <a:ext cx="6343" cy="6343"/>
      </dsp:txXfrm>
    </dsp:sp>
    <dsp:sp modelId="{AAD46CC8-D600-4BE4-AC31-83DD0DB46EB2}">
      <dsp:nvSpPr>
        <dsp:cNvPr id="0" name=""/>
        <dsp:cNvSpPr/>
      </dsp:nvSpPr>
      <dsp:spPr>
        <a:xfrm>
          <a:off x="3766718" y="2694"/>
          <a:ext cx="1447051" cy="1447051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15875">
          <a:solidFill>
            <a:schemeClr val="accent6"/>
          </a:solidFill>
        </a:ln>
        <a:effectLst/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+mj-lt"/>
            </a:rPr>
            <a:t>Placeholder Text</a:t>
          </a:r>
        </a:p>
      </dsp:txBody>
      <dsp:txXfrm>
        <a:off x="3978634" y="214610"/>
        <a:ext cx="1023219" cy="1023219"/>
      </dsp:txXfrm>
    </dsp:sp>
    <dsp:sp modelId="{2F6698AA-3975-4609-8FBD-1022F6B3892B}">
      <dsp:nvSpPr>
        <dsp:cNvPr id="0" name=""/>
        <dsp:cNvSpPr/>
      </dsp:nvSpPr>
      <dsp:spPr>
        <a:xfrm rot="20520000">
          <a:off x="5468644" y="2255614"/>
          <a:ext cx="126867" cy="29003"/>
        </a:xfrm>
        <a:custGeom>
          <a:avLst/>
          <a:gdLst/>
          <a:ahLst/>
          <a:cxnLst/>
          <a:rect l="0" t="0" r="0" b="0"/>
          <a:pathLst>
            <a:path>
              <a:moveTo>
                <a:pt x="0" y="14501"/>
              </a:moveTo>
              <a:lnTo>
                <a:pt x="126867" y="14501"/>
              </a:lnTo>
            </a:path>
          </a:pathLst>
        </a:custGeom>
        <a:noFill/>
        <a:ln w="22225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528906" y="2266944"/>
        <a:ext cx="6343" cy="6343"/>
      </dsp:txXfrm>
    </dsp:sp>
    <dsp:sp modelId="{E64D693C-1E88-4D29-85F0-7686BBFD1F18}">
      <dsp:nvSpPr>
        <dsp:cNvPr id="0" name=""/>
        <dsp:cNvSpPr/>
      </dsp:nvSpPr>
      <dsp:spPr>
        <a:xfrm>
          <a:off x="5556995" y="1303407"/>
          <a:ext cx="1447051" cy="1447051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15875">
          <a:solidFill>
            <a:schemeClr val="accent6"/>
          </a:solidFill>
        </a:ln>
        <a:effectLst/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+mj-lt"/>
            </a:rPr>
            <a:t>Placeholder Text</a:t>
          </a:r>
        </a:p>
      </dsp:txBody>
      <dsp:txXfrm>
        <a:off x="5768911" y="1515323"/>
        <a:ext cx="1023219" cy="1023219"/>
      </dsp:txXfrm>
    </dsp:sp>
    <dsp:sp modelId="{6C823F60-D768-42E1-A876-E1D361F37ED2}">
      <dsp:nvSpPr>
        <dsp:cNvPr id="0" name=""/>
        <dsp:cNvSpPr/>
      </dsp:nvSpPr>
      <dsp:spPr>
        <a:xfrm rot="3240000">
          <a:off x="5070698" y="3480364"/>
          <a:ext cx="126867" cy="29003"/>
        </a:xfrm>
        <a:custGeom>
          <a:avLst/>
          <a:gdLst/>
          <a:ahLst/>
          <a:cxnLst/>
          <a:rect l="0" t="0" r="0" b="0"/>
          <a:pathLst>
            <a:path>
              <a:moveTo>
                <a:pt x="0" y="14501"/>
              </a:moveTo>
              <a:lnTo>
                <a:pt x="126867" y="14501"/>
              </a:lnTo>
            </a:path>
          </a:pathLst>
        </a:custGeom>
        <a:noFill/>
        <a:ln w="22225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130961" y="3491694"/>
        <a:ext cx="6343" cy="6343"/>
      </dsp:txXfrm>
    </dsp:sp>
    <dsp:sp modelId="{8B4A548F-61AA-413C-909A-395B57828BD6}">
      <dsp:nvSpPr>
        <dsp:cNvPr id="0" name=""/>
        <dsp:cNvSpPr/>
      </dsp:nvSpPr>
      <dsp:spPr>
        <a:xfrm>
          <a:off x="4873170" y="3408004"/>
          <a:ext cx="1447051" cy="1447051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15875">
          <a:solidFill>
            <a:schemeClr val="accent6"/>
          </a:solidFill>
        </a:ln>
        <a:effectLst/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+mj-lt"/>
            </a:rPr>
            <a:t>Placeholder Text</a:t>
          </a:r>
        </a:p>
      </dsp:txBody>
      <dsp:txXfrm>
        <a:off x="5085086" y="3619920"/>
        <a:ext cx="1023219" cy="1023219"/>
      </dsp:txXfrm>
    </dsp:sp>
    <dsp:sp modelId="{93F7678D-2DE3-4DAC-A362-12831F98CF55}">
      <dsp:nvSpPr>
        <dsp:cNvPr id="0" name=""/>
        <dsp:cNvSpPr/>
      </dsp:nvSpPr>
      <dsp:spPr>
        <a:xfrm rot="7560000">
          <a:off x="3782921" y="3480364"/>
          <a:ext cx="126867" cy="29003"/>
        </a:xfrm>
        <a:custGeom>
          <a:avLst/>
          <a:gdLst/>
          <a:ahLst/>
          <a:cxnLst/>
          <a:rect l="0" t="0" r="0" b="0"/>
          <a:pathLst>
            <a:path>
              <a:moveTo>
                <a:pt x="0" y="14501"/>
              </a:moveTo>
              <a:lnTo>
                <a:pt x="126867" y="14501"/>
              </a:lnTo>
            </a:path>
          </a:pathLst>
        </a:custGeom>
        <a:noFill/>
        <a:ln w="22225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843183" y="3491694"/>
        <a:ext cx="6343" cy="6343"/>
      </dsp:txXfrm>
    </dsp:sp>
    <dsp:sp modelId="{15C875C9-1824-433C-BA9B-8FAF9C77E479}">
      <dsp:nvSpPr>
        <dsp:cNvPr id="0" name=""/>
        <dsp:cNvSpPr/>
      </dsp:nvSpPr>
      <dsp:spPr>
        <a:xfrm>
          <a:off x="2660266" y="3408004"/>
          <a:ext cx="1447051" cy="1447051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15875">
          <a:solidFill>
            <a:schemeClr val="accent6"/>
          </a:solidFill>
        </a:ln>
        <a:effectLst/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+mj-lt"/>
            </a:rPr>
            <a:t>Placeholder Text</a:t>
          </a:r>
        </a:p>
      </dsp:txBody>
      <dsp:txXfrm>
        <a:off x="2872182" y="3619920"/>
        <a:ext cx="1023219" cy="1023219"/>
      </dsp:txXfrm>
    </dsp:sp>
    <dsp:sp modelId="{668F5220-B6E6-4FB7-9138-E3388EFE3C9E}">
      <dsp:nvSpPr>
        <dsp:cNvPr id="0" name=""/>
        <dsp:cNvSpPr/>
      </dsp:nvSpPr>
      <dsp:spPr>
        <a:xfrm rot="11880000">
          <a:off x="3384975" y="2255614"/>
          <a:ext cx="126867" cy="29003"/>
        </a:xfrm>
        <a:custGeom>
          <a:avLst/>
          <a:gdLst/>
          <a:ahLst/>
          <a:cxnLst/>
          <a:rect l="0" t="0" r="0" b="0"/>
          <a:pathLst>
            <a:path>
              <a:moveTo>
                <a:pt x="0" y="14501"/>
              </a:moveTo>
              <a:lnTo>
                <a:pt x="126867" y="14501"/>
              </a:lnTo>
            </a:path>
          </a:pathLst>
        </a:custGeom>
        <a:noFill/>
        <a:ln w="22225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445238" y="2266944"/>
        <a:ext cx="6343" cy="6343"/>
      </dsp:txXfrm>
    </dsp:sp>
    <dsp:sp modelId="{30662FEE-52EC-4E03-8887-3CF70B559029}">
      <dsp:nvSpPr>
        <dsp:cNvPr id="0" name=""/>
        <dsp:cNvSpPr/>
      </dsp:nvSpPr>
      <dsp:spPr>
        <a:xfrm>
          <a:off x="1976441" y="1303407"/>
          <a:ext cx="1447051" cy="1447051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15875">
          <a:solidFill>
            <a:schemeClr val="accent6"/>
          </a:solidFill>
        </a:ln>
        <a:effectLst/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+mj-lt"/>
            </a:rPr>
            <a:t>Placeholder Text</a:t>
          </a:r>
        </a:p>
      </dsp:txBody>
      <dsp:txXfrm>
        <a:off x="2188357" y="1515323"/>
        <a:ext cx="1023219" cy="10232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869480-ACD0-45AB-B356-6643E8C49566}">
      <dsp:nvSpPr>
        <dsp:cNvPr id="0" name=""/>
        <dsp:cNvSpPr/>
      </dsp:nvSpPr>
      <dsp:spPr>
        <a:xfrm>
          <a:off x="3458228" y="1576613"/>
          <a:ext cx="2064030" cy="2064030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15875">
          <a:solidFill>
            <a:schemeClr val="tx2">
              <a:lumMod val="60000"/>
              <a:lumOff val="40000"/>
            </a:schemeClr>
          </a:solidFill>
        </a:ln>
        <a:effectLst/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  <a:latin typeface="+mj-lt"/>
            </a:rPr>
            <a:t>Placeholder Text</a:t>
          </a:r>
        </a:p>
      </dsp:txBody>
      <dsp:txXfrm>
        <a:off x="3760498" y="1878883"/>
        <a:ext cx="1459490" cy="1459490"/>
      </dsp:txXfrm>
    </dsp:sp>
    <dsp:sp modelId="{17B516FA-6404-4BDE-9F7F-861D30A77851}">
      <dsp:nvSpPr>
        <dsp:cNvPr id="0" name=""/>
        <dsp:cNvSpPr/>
      </dsp:nvSpPr>
      <dsp:spPr>
        <a:xfrm rot="16200000">
          <a:off x="4426810" y="1498677"/>
          <a:ext cx="126867" cy="29003"/>
        </a:xfrm>
        <a:custGeom>
          <a:avLst/>
          <a:gdLst/>
          <a:ahLst/>
          <a:cxnLst/>
          <a:rect l="0" t="0" r="0" b="0"/>
          <a:pathLst>
            <a:path>
              <a:moveTo>
                <a:pt x="0" y="14501"/>
              </a:moveTo>
              <a:lnTo>
                <a:pt x="126867" y="14501"/>
              </a:lnTo>
            </a:path>
          </a:pathLst>
        </a:custGeom>
        <a:noFill/>
        <a:ln w="22225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487072" y="1510008"/>
        <a:ext cx="6343" cy="6343"/>
      </dsp:txXfrm>
    </dsp:sp>
    <dsp:sp modelId="{AAD46CC8-D600-4BE4-AC31-83DD0DB46EB2}">
      <dsp:nvSpPr>
        <dsp:cNvPr id="0" name=""/>
        <dsp:cNvSpPr/>
      </dsp:nvSpPr>
      <dsp:spPr>
        <a:xfrm>
          <a:off x="3766718" y="2694"/>
          <a:ext cx="1447051" cy="1447051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15875">
          <a:solidFill>
            <a:schemeClr val="tx2">
              <a:lumMod val="60000"/>
              <a:lumOff val="40000"/>
            </a:schemeClr>
          </a:solidFill>
        </a:ln>
        <a:effectLst/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+mj-lt"/>
            </a:rPr>
            <a:t>Placeholder Text</a:t>
          </a:r>
        </a:p>
      </dsp:txBody>
      <dsp:txXfrm>
        <a:off x="3978634" y="214610"/>
        <a:ext cx="1023219" cy="1023219"/>
      </dsp:txXfrm>
    </dsp:sp>
    <dsp:sp modelId="{2F6698AA-3975-4609-8FBD-1022F6B3892B}">
      <dsp:nvSpPr>
        <dsp:cNvPr id="0" name=""/>
        <dsp:cNvSpPr/>
      </dsp:nvSpPr>
      <dsp:spPr>
        <a:xfrm rot="20520000">
          <a:off x="5468644" y="2255614"/>
          <a:ext cx="126867" cy="29003"/>
        </a:xfrm>
        <a:custGeom>
          <a:avLst/>
          <a:gdLst/>
          <a:ahLst/>
          <a:cxnLst/>
          <a:rect l="0" t="0" r="0" b="0"/>
          <a:pathLst>
            <a:path>
              <a:moveTo>
                <a:pt x="0" y="14501"/>
              </a:moveTo>
              <a:lnTo>
                <a:pt x="126867" y="14501"/>
              </a:lnTo>
            </a:path>
          </a:pathLst>
        </a:custGeom>
        <a:noFill/>
        <a:ln w="22225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528906" y="2266944"/>
        <a:ext cx="6343" cy="6343"/>
      </dsp:txXfrm>
    </dsp:sp>
    <dsp:sp modelId="{E64D693C-1E88-4D29-85F0-7686BBFD1F18}">
      <dsp:nvSpPr>
        <dsp:cNvPr id="0" name=""/>
        <dsp:cNvSpPr/>
      </dsp:nvSpPr>
      <dsp:spPr>
        <a:xfrm>
          <a:off x="5556995" y="1303407"/>
          <a:ext cx="1447051" cy="1447051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15875">
          <a:solidFill>
            <a:schemeClr val="tx2">
              <a:lumMod val="60000"/>
              <a:lumOff val="40000"/>
            </a:schemeClr>
          </a:solidFill>
        </a:ln>
        <a:effectLst/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+mj-lt"/>
            </a:rPr>
            <a:t>Placeholder Text</a:t>
          </a:r>
        </a:p>
      </dsp:txBody>
      <dsp:txXfrm>
        <a:off x="5768911" y="1515323"/>
        <a:ext cx="1023219" cy="1023219"/>
      </dsp:txXfrm>
    </dsp:sp>
    <dsp:sp modelId="{6C823F60-D768-42E1-A876-E1D361F37ED2}">
      <dsp:nvSpPr>
        <dsp:cNvPr id="0" name=""/>
        <dsp:cNvSpPr/>
      </dsp:nvSpPr>
      <dsp:spPr>
        <a:xfrm rot="3240000">
          <a:off x="5070698" y="3480364"/>
          <a:ext cx="126867" cy="29003"/>
        </a:xfrm>
        <a:custGeom>
          <a:avLst/>
          <a:gdLst/>
          <a:ahLst/>
          <a:cxnLst/>
          <a:rect l="0" t="0" r="0" b="0"/>
          <a:pathLst>
            <a:path>
              <a:moveTo>
                <a:pt x="0" y="14501"/>
              </a:moveTo>
              <a:lnTo>
                <a:pt x="126867" y="14501"/>
              </a:lnTo>
            </a:path>
          </a:pathLst>
        </a:custGeom>
        <a:noFill/>
        <a:ln w="22225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130961" y="3491694"/>
        <a:ext cx="6343" cy="6343"/>
      </dsp:txXfrm>
    </dsp:sp>
    <dsp:sp modelId="{8B4A548F-61AA-413C-909A-395B57828BD6}">
      <dsp:nvSpPr>
        <dsp:cNvPr id="0" name=""/>
        <dsp:cNvSpPr/>
      </dsp:nvSpPr>
      <dsp:spPr>
        <a:xfrm>
          <a:off x="4873170" y="3408004"/>
          <a:ext cx="1447051" cy="1447051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15875">
          <a:solidFill>
            <a:schemeClr val="tx2">
              <a:lumMod val="60000"/>
              <a:lumOff val="40000"/>
            </a:schemeClr>
          </a:solidFill>
        </a:ln>
        <a:effectLst/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+mj-lt"/>
            </a:rPr>
            <a:t>Placeholder Text</a:t>
          </a:r>
        </a:p>
      </dsp:txBody>
      <dsp:txXfrm>
        <a:off x="5085086" y="3619920"/>
        <a:ext cx="1023219" cy="1023219"/>
      </dsp:txXfrm>
    </dsp:sp>
    <dsp:sp modelId="{93F7678D-2DE3-4DAC-A362-12831F98CF55}">
      <dsp:nvSpPr>
        <dsp:cNvPr id="0" name=""/>
        <dsp:cNvSpPr/>
      </dsp:nvSpPr>
      <dsp:spPr>
        <a:xfrm rot="7560000">
          <a:off x="3782921" y="3480364"/>
          <a:ext cx="126867" cy="29003"/>
        </a:xfrm>
        <a:custGeom>
          <a:avLst/>
          <a:gdLst/>
          <a:ahLst/>
          <a:cxnLst/>
          <a:rect l="0" t="0" r="0" b="0"/>
          <a:pathLst>
            <a:path>
              <a:moveTo>
                <a:pt x="0" y="14501"/>
              </a:moveTo>
              <a:lnTo>
                <a:pt x="126867" y="14501"/>
              </a:lnTo>
            </a:path>
          </a:pathLst>
        </a:custGeom>
        <a:noFill/>
        <a:ln w="22225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843183" y="3491694"/>
        <a:ext cx="6343" cy="6343"/>
      </dsp:txXfrm>
    </dsp:sp>
    <dsp:sp modelId="{15C875C9-1824-433C-BA9B-8FAF9C77E479}">
      <dsp:nvSpPr>
        <dsp:cNvPr id="0" name=""/>
        <dsp:cNvSpPr/>
      </dsp:nvSpPr>
      <dsp:spPr>
        <a:xfrm>
          <a:off x="2660266" y="3408004"/>
          <a:ext cx="1447051" cy="1447051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15875">
          <a:solidFill>
            <a:schemeClr val="tx2">
              <a:lumMod val="60000"/>
              <a:lumOff val="40000"/>
            </a:schemeClr>
          </a:solidFill>
        </a:ln>
        <a:effectLst/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+mj-lt"/>
            </a:rPr>
            <a:t>Placeholder Text</a:t>
          </a:r>
        </a:p>
      </dsp:txBody>
      <dsp:txXfrm>
        <a:off x="2872182" y="3619920"/>
        <a:ext cx="1023219" cy="1023219"/>
      </dsp:txXfrm>
    </dsp:sp>
    <dsp:sp modelId="{668F5220-B6E6-4FB7-9138-E3388EFE3C9E}">
      <dsp:nvSpPr>
        <dsp:cNvPr id="0" name=""/>
        <dsp:cNvSpPr/>
      </dsp:nvSpPr>
      <dsp:spPr>
        <a:xfrm rot="11880000">
          <a:off x="3384975" y="2255614"/>
          <a:ext cx="126867" cy="29003"/>
        </a:xfrm>
        <a:custGeom>
          <a:avLst/>
          <a:gdLst/>
          <a:ahLst/>
          <a:cxnLst/>
          <a:rect l="0" t="0" r="0" b="0"/>
          <a:pathLst>
            <a:path>
              <a:moveTo>
                <a:pt x="0" y="14501"/>
              </a:moveTo>
              <a:lnTo>
                <a:pt x="126867" y="14501"/>
              </a:lnTo>
            </a:path>
          </a:pathLst>
        </a:custGeom>
        <a:noFill/>
        <a:ln w="22225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445238" y="2266944"/>
        <a:ext cx="6343" cy="6343"/>
      </dsp:txXfrm>
    </dsp:sp>
    <dsp:sp modelId="{30662FEE-52EC-4E03-8887-3CF70B559029}">
      <dsp:nvSpPr>
        <dsp:cNvPr id="0" name=""/>
        <dsp:cNvSpPr/>
      </dsp:nvSpPr>
      <dsp:spPr>
        <a:xfrm>
          <a:off x="1976441" y="1303407"/>
          <a:ext cx="1447051" cy="1447051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15875">
          <a:solidFill>
            <a:schemeClr val="tx2">
              <a:lumMod val="60000"/>
              <a:lumOff val="40000"/>
            </a:schemeClr>
          </a:solidFill>
        </a:ln>
        <a:effectLst/>
        <a:scene3d>
          <a:camera prst="orthographicFront"/>
          <a:lightRig rig="flat" dir="t"/>
        </a:scene3d>
        <a:sp3d prstMaterial="dkEdge"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+mj-lt"/>
            </a:rPr>
            <a:t>Placeholder Text</a:t>
          </a:r>
        </a:p>
      </dsp:txBody>
      <dsp:txXfrm>
        <a:off x="2188357" y="1515323"/>
        <a:ext cx="1023219" cy="10232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DB3AA5-5274-4C0B-AEE0-AA0E8E37D37B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D60A3-49B6-44E6-9B5E-90B642EC4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465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creativecommons.org/licenses/by/4.0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hyperlink" Target="https://creativecommons.org/licenses/by/4.0/" TargetMode="Externa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creativecommons.org/licenses/by/4.0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creativecommons.org/licenses/by/4.0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creativecommons.org/licenses/by/4.0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creativecommons.org/licenses/by/4.0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creativecommons.org/licenses/by/4.0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creativecommons.org/licenses/by/4.0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creativecommons.org/licenses/by/4.0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creativecommons.org/licenses/by/4.0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creativecommons.org/licenses/by/4.0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creativecommons.org/licenses/by/4.0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hyperlink" Target="https://creativecommons.org/licenses/by/4.0/" TargetMode="Externa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creativecommons.org/licenses/by/4.0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creativecommons.org/licenses/by/4.0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/4.0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creativecommons.org/licenses/by/4.0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creativecommons.org/licenses/by/4.0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creativecommons.org/licenses/by/4.0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7C313B7C-80FE-1064-E8DE-E5ED12DAF66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7154161" cy="6858000"/>
          </a:xfrm>
          <a:custGeom>
            <a:avLst/>
            <a:gdLst>
              <a:gd name="connsiteX0" fmla="*/ 0 w 7154161"/>
              <a:gd name="connsiteY0" fmla="*/ 0 h 6858000"/>
              <a:gd name="connsiteX1" fmla="*/ 7154161 w 7154161"/>
              <a:gd name="connsiteY1" fmla="*/ 0 h 6858000"/>
              <a:gd name="connsiteX2" fmla="*/ 7154161 w 7154161"/>
              <a:gd name="connsiteY2" fmla="*/ 4340 h 6858000"/>
              <a:gd name="connsiteX3" fmla="*/ 6887253 w 7154161"/>
              <a:gd name="connsiteY3" fmla="*/ 363510 h 6858000"/>
              <a:gd name="connsiteX4" fmla="*/ 5952240 w 7154161"/>
              <a:gd name="connsiteY4" fmla="*/ 3187833 h 6858000"/>
              <a:gd name="connsiteX5" fmla="*/ 5946995 w 7154161"/>
              <a:gd name="connsiteY5" fmla="*/ 3430464 h 6858000"/>
              <a:gd name="connsiteX6" fmla="*/ 5946993 w 7154161"/>
              <a:gd name="connsiteY6" fmla="*/ 3430400 h 6858000"/>
              <a:gd name="connsiteX7" fmla="*/ 5946993 w 7154161"/>
              <a:gd name="connsiteY7" fmla="*/ 3430527 h 6858000"/>
              <a:gd name="connsiteX8" fmla="*/ 5946995 w 7154161"/>
              <a:gd name="connsiteY8" fmla="*/ 3430464 h 6858000"/>
              <a:gd name="connsiteX9" fmla="*/ 5952184 w 7154161"/>
              <a:gd name="connsiteY9" fmla="*/ 3672376 h 6858000"/>
              <a:gd name="connsiteX10" fmla="*/ 6879472 w 7154161"/>
              <a:gd name="connsiteY10" fmla="*/ 6497636 h 6858000"/>
              <a:gd name="connsiteX11" fmla="*/ 7145682 w 7154161"/>
              <a:gd name="connsiteY11" fmla="*/ 6858000 h 6858000"/>
              <a:gd name="connsiteX12" fmla="*/ 0 w 7154161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54161" h="6858000">
                <a:moveTo>
                  <a:pt x="0" y="0"/>
                </a:moveTo>
                <a:lnTo>
                  <a:pt x="7154161" y="0"/>
                </a:lnTo>
                <a:lnTo>
                  <a:pt x="7154161" y="4340"/>
                </a:lnTo>
                <a:lnTo>
                  <a:pt x="6887253" y="363510"/>
                </a:lnTo>
                <a:cubicBezTo>
                  <a:pt x="6334551" y="1175497"/>
                  <a:pt x="5997561" y="2142098"/>
                  <a:pt x="5952240" y="3187833"/>
                </a:cubicBezTo>
                <a:lnTo>
                  <a:pt x="5946995" y="3430464"/>
                </a:lnTo>
                <a:lnTo>
                  <a:pt x="5946993" y="3430400"/>
                </a:lnTo>
                <a:lnTo>
                  <a:pt x="5946993" y="3430527"/>
                </a:lnTo>
                <a:lnTo>
                  <a:pt x="5946995" y="3430464"/>
                </a:lnTo>
                <a:lnTo>
                  <a:pt x="5952184" y="3672376"/>
                </a:lnTo>
                <a:cubicBezTo>
                  <a:pt x="5997031" y="4715484"/>
                  <a:pt x="6330558" y="5685537"/>
                  <a:pt x="6879472" y="6497636"/>
                </a:cubicBezTo>
                <a:lnTo>
                  <a:pt x="714568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216000" anchor="ctr">
            <a:noAutofit/>
          </a:bodyPr>
          <a:lstStyle>
            <a:lvl1pPr algn="l">
              <a:lnSpc>
                <a:spcPts val="2800"/>
              </a:lnSpc>
              <a:defRPr sz="2400" b="0">
                <a:solidFill>
                  <a:schemeClr val="tx2"/>
                </a:solidFill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58548F-646B-1266-F85A-A6E91C5FDC2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64595" y="2764465"/>
            <a:ext cx="5358810" cy="1773746"/>
          </a:xfrm>
        </p:spPr>
        <p:txBody>
          <a:bodyPr anchor="b"/>
          <a:lstStyle>
            <a:lvl1pPr algn="l">
              <a:defRPr sz="4400"/>
            </a:lvl1pPr>
          </a:lstStyle>
          <a:p>
            <a:r>
              <a:rPr lang="en-US" dirty="0"/>
              <a:t>Presentation Title </a:t>
            </a:r>
            <a:br>
              <a:rPr lang="en-US" dirty="0"/>
            </a:br>
            <a:r>
              <a:rPr lang="en-US" dirty="0"/>
              <a:t>1-3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82ED3-34BB-2773-3729-F6304DCF9D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64593" y="4704969"/>
            <a:ext cx="5358811" cy="303830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Presented by: 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D8A567E4-62EE-8150-49D2-A45EC49F9F24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6464592" y="5127082"/>
            <a:ext cx="5358810" cy="303830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For: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8D627D-A835-21DC-D7F0-97794EB886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52074" y="5836678"/>
            <a:ext cx="1602492" cy="307777"/>
          </a:xfrm>
        </p:spPr>
        <p:txBody>
          <a:bodyPr wrap="square">
            <a:noAutofit/>
          </a:bodyPr>
          <a:lstStyle>
            <a:lvl1pPr algn="r">
              <a:defRPr sz="2000"/>
            </a:lvl1pPr>
          </a:lstStyle>
          <a:p>
            <a:fld id="{61D21B7C-B21A-4627-936A-DDDCB2362548}" type="datetime1">
              <a:rPr lang="en-US" smtClean="0"/>
              <a:t>11/6/2023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986D70-F419-A402-06C0-93DF744F0CAF}"/>
              </a:ext>
            </a:extLst>
          </p:cNvPr>
          <p:cNvSpPr/>
          <p:nvPr userDrawn="1"/>
        </p:nvSpPr>
        <p:spPr>
          <a:xfrm>
            <a:off x="10584611" y="6596365"/>
            <a:ext cx="960778" cy="1461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en-GB" sz="950" dirty="0">
                <a:effectLst/>
                <a:latin typeface="+mn-lt"/>
                <a:ea typeface="Times New Roman" panose="02020603050405020304" pitchFamily="18" charset="0"/>
              </a:rPr>
              <a:t>© ETSI </a:t>
            </a:r>
            <a:r>
              <a:rPr lang="en-GB" sz="950" u="sng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CC-BY-4.0</a:t>
            </a:r>
            <a:endParaRPr lang="en-US" sz="950" b="0" i="0" dirty="0">
              <a:solidFill>
                <a:srgbClr val="002060"/>
              </a:solidFill>
              <a:latin typeface="+mn-lt"/>
              <a:cs typeface="Poppins" pitchFamily="2" charset="77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118C33C-2449-074F-22A1-5BFFAFF5AD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00874" y="705489"/>
            <a:ext cx="4822527" cy="147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575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World Map" descr="World Map Made of Dots">
            <a:extLst>
              <a:ext uri="{FF2B5EF4-FFF2-40B4-BE49-F238E27FC236}">
                <a16:creationId xmlns:a16="http://schemas.microsoft.com/office/drawing/2014/main" id="{DC6F2C90-15EB-1587-2A30-89B6DDD6A8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0394" y="1372807"/>
            <a:ext cx="9886950" cy="4857750"/>
          </a:xfrm>
          <a:prstGeom prst="rect">
            <a:avLst/>
          </a:prstGeom>
        </p:spPr>
      </p:pic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42AE9B38-BE12-DF24-F04C-05423448D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199" y="6586632"/>
            <a:ext cx="4114800" cy="184666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D6EE2A92-4863-A34D-8DEF-003A37E19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4121" y="6541477"/>
            <a:ext cx="360000" cy="236634"/>
          </a:xfrm>
          <a:prstGeom prst="rect">
            <a:avLst/>
          </a:prstGeom>
          <a:noFill/>
        </p:spPr>
        <p:txBody>
          <a:bodyPr/>
          <a:lstStyle>
            <a:lvl1pPr algn="r">
              <a:defRPr/>
            </a:lvl1pPr>
          </a:lstStyle>
          <a:p>
            <a:fld id="{92B97F79-DD13-4C29-AE35-333FE77EE8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8F4E248-AE87-5405-E709-E2F65DC9E224}"/>
              </a:ext>
            </a:extLst>
          </p:cNvPr>
          <p:cNvSpPr/>
          <p:nvPr userDrawn="1"/>
        </p:nvSpPr>
        <p:spPr>
          <a:xfrm>
            <a:off x="5615611" y="6596365"/>
            <a:ext cx="960778" cy="1461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950" dirty="0">
                <a:effectLst/>
                <a:latin typeface="+mn-lt"/>
                <a:ea typeface="Times New Roman" panose="02020603050405020304" pitchFamily="18" charset="0"/>
              </a:rPr>
              <a:t>© ETSI </a:t>
            </a:r>
            <a:r>
              <a:rPr lang="en-GB" sz="950" u="sng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CC-BY-4.0</a:t>
            </a:r>
            <a:endParaRPr lang="en-US" sz="950" b="0" i="0" dirty="0">
              <a:solidFill>
                <a:srgbClr val="002060"/>
              </a:solidFill>
              <a:latin typeface="+mn-lt"/>
              <a:cs typeface="Poppins" pitchFamily="2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F5E18A-2A17-66DC-63C5-00633DED28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8" y="520994"/>
            <a:ext cx="9432000" cy="52099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cxnSp>
        <p:nvCxnSpPr>
          <p:cNvPr id="3" name="Title Line" descr="Title Underline">
            <a:extLst>
              <a:ext uri="{FF2B5EF4-FFF2-40B4-BE49-F238E27FC236}">
                <a16:creationId xmlns:a16="http://schemas.microsoft.com/office/drawing/2014/main" id="{17BC6C89-840D-A319-B5AE-C7CAE4487DAD}"/>
              </a:ext>
            </a:extLst>
          </p:cNvPr>
          <p:cNvCxnSpPr>
            <a:cxnSpLocks/>
          </p:cNvCxnSpPr>
          <p:nvPr userDrawn="1"/>
        </p:nvCxnSpPr>
        <p:spPr>
          <a:xfrm>
            <a:off x="457197" y="1084523"/>
            <a:ext cx="9432000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4">
            <a:extLst>
              <a:ext uri="{FF2B5EF4-FFF2-40B4-BE49-F238E27FC236}">
                <a16:creationId xmlns:a16="http://schemas.microsoft.com/office/drawing/2014/main" id="{2DFD1C2D-57A7-A7E0-074F-B4218F6D3A8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24844" y="398724"/>
            <a:ext cx="193357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341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7C313B7C-80FE-1064-E8DE-E5ED12DAF66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7154161" cy="6858000"/>
          </a:xfrm>
          <a:custGeom>
            <a:avLst/>
            <a:gdLst>
              <a:gd name="connsiteX0" fmla="*/ 0 w 7154161"/>
              <a:gd name="connsiteY0" fmla="*/ 0 h 6858000"/>
              <a:gd name="connsiteX1" fmla="*/ 7154161 w 7154161"/>
              <a:gd name="connsiteY1" fmla="*/ 0 h 6858000"/>
              <a:gd name="connsiteX2" fmla="*/ 7154161 w 7154161"/>
              <a:gd name="connsiteY2" fmla="*/ 4340 h 6858000"/>
              <a:gd name="connsiteX3" fmla="*/ 6887253 w 7154161"/>
              <a:gd name="connsiteY3" fmla="*/ 363510 h 6858000"/>
              <a:gd name="connsiteX4" fmla="*/ 5952240 w 7154161"/>
              <a:gd name="connsiteY4" fmla="*/ 3187833 h 6858000"/>
              <a:gd name="connsiteX5" fmla="*/ 5946995 w 7154161"/>
              <a:gd name="connsiteY5" fmla="*/ 3430464 h 6858000"/>
              <a:gd name="connsiteX6" fmla="*/ 5946993 w 7154161"/>
              <a:gd name="connsiteY6" fmla="*/ 3430400 h 6858000"/>
              <a:gd name="connsiteX7" fmla="*/ 5946993 w 7154161"/>
              <a:gd name="connsiteY7" fmla="*/ 3430527 h 6858000"/>
              <a:gd name="connsiteX8" fmla="*/ 5946995 w 7154161"/>
              <a:gd name="connsiteY8" fmla="*/ 3430464 h 6858000"/>
              <a:gd name="connsiteX9" fmla="*/ 5952184 w 7154161"/>
              <a:gd name="connsiteY9" fmla="*/ 3672376 h 6858000"/>
              <a:gd name="connsiteX10" fmla="*/ 6879472 w 7154161"/>
              <a:gd name="connsiteY10" fmla="*/ 6497636 h 6858000"/>
              <a:gd name="connsiteX11" fmla="*/ 7145682 w 7154161"/>
              <a:gd name="connsiteY11" fmla="*/ 6858000 h 6858000"/>
              <a:gd name="connsiteX12" fmla="*/ 0 w 7154161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54161" h="6858000">
                <a:moveTo>
                  <a:pt x="0" y="0"/>
                </a:moveTo>
                <a:lnTo>
                  <a:pt x="7154161" y="0"/>
                </a:lnTo>
                <a:lnTo>
                  <a:pt x="7154161" y="4340"/>
                </a:lnTo>
                <a:lnTo>
                  <a:pt x="6887253" y="363510"/>
                </a:lnTo>
                <a:cubicBezTo>
                  <a:pt x="6334551" y="1175497"/>
                  <a:pt x="5997561" y="2142098"/>
                  <a:pt x="5952240" y="3187833"/>
                </a:cubicBezTo>
                <a:lnTo>
                  <a:pt x="5946995" y="3430464"/>
                </a:lnTo>
                <a:lnTo>
                  <a:pt x="5946993" y="3430400"/>
                </a:lnTo>
                <a:lnTo>
                  <a:pt x="5946993" y="3430527"/>
                </a:lnTo>
                <a:lnTo>
                  <a:pt x="5946995" y="3430464"/>
                </a:lnTo>
                <a:lnTo>
                  <a:pt x="5952184" y="3672376"/>
                </a:lnTo>
                <a:cubicBezTo>
                  <a:pt x="5997031" y="4715484"/>
                  <a:pt x="6330558" y="5685537"/>
                  <a:pt x="6879472" y="6497636"/>
                </a:cubicBezTo>
                <a:lnTo>
                  <a:pt x="714568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216000" anchor="ctr">
            <a:noAutofit/>
          </a:bodyPr>
          <a:lstStyle>
            <a:lvl1pPr algn="l">
              <a:lnSpc>
                <a:spcPts val="2800"/>
              </a:lnSpc>
              <a:defRPr sz="2400" b="0">
                <a:solidFill>
                  <a:schemeClr val="tx2"/>
                </a:solidFill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58548F-646B-1266-F85A-A6E91C5FDC2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33431" y="2764465"/>
            <a:ext cx="5089970" cy="1773746"/>
          </a:xfrm>
        </p:spPr>
        <p:txBody>
          <a:bodyPr anchor="b"/>
          <a:lstStyle>
            <a:lvl1pPr algn="r" rtl="1">
              <a:defRPr sz="6400"/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43B472-B5B5-9C5F-D0A1-A6508A6A19E4}"/>
              </a:ext>
            </a:extLst>
          </p:cNvPr>
          <p:cNvSpPr/>
          <p:nvPr userDrawn="1"/>
        </p:nvSpPr>
        <p:spPr>
          <a:xfrm>
            <a:off x="10584611" y="6596365"/>
            <a:ext cx="960778" cy="1461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en-GB" sz="950" dirty="0">
                <a:effectLst/>
                <a:latin typeface="+mn-lt"/>
                <a:ea typeface="Times New Roman" panose="02020603050405020304" pitchFamily="18" charset="0"/>
              </a:rPr>
              <a:t>© ETSI </a:t>
            </a:r>
            <a:r>
              <a:rPr lang="en-GB" sz="950" u="sng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CC-BY-4.0</a:t>
            </a:r>
            <a:endParaRPr lang="en-US" sz="950" b="0" i="0" dirty="0">
              <a:solidFill>
                <a:srgbClr val="002060"/>
              </a:solidFill>
              <a:latin typeface="+mn-lt"/>
              <a:cs typeface="Poppins" pitchFamily="2" charset="77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737A3BC-580A-9F3E-B230-F26532E73E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00874" y="705489"/>
            <a:ext cx="4822527" cy="147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7758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ed Side Slide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 descr="Background colored shape">
            <a:extLst>
              <a:ext uri="{FF2B5EF4-FFF2-40B4-BE49-F238E27FC236}">
                <a16:creationId xmlns:a16="http://schemas.microsoft.com/office/drawing/2014/main" id="{58BCB29C-E6ED-E215-202A-5F2DC9805AE7}"/>
              </a:ext>
            </a:extLst>
          </p:cNvPr>
          <p:cNvSpPr/>
          <p:nvPr userDrawn="1"/>
        </p:nvSpPr>
        <p:spPr>
          <a:xfrm>
            <a:off x="0" y="0"/>
            <a:ext cx="4902864" cy="6858000"/>
          </a:xfrm>
          <a:custGeom>
            <a:avLst/>
            <a:gdLst>
              <a:gd name="connsiteX0" fmla="*/ 0 w 4902864"/>
              <a:gd name="connsiteY0" fmla="*/ 0 h 6858000"/>
              <a:gd name="connsiteX1" fmla="*/ 637879 w 4902864"/>
              <a:gd name="connsiteY1" fmla="*/ 0 h 6858000"/>
              <a:gd name="connsiteX2" fmla="*/ 1180960 w 4902864"/>
              <a:gd name="connsiteY2" fmla="*/ 0 h 6858000"/>
              <a:gd name="connsiteX3" fmla="*/ 4902864 w 4902864"/>
              <a:gd name="connsiteY3" fmla="*/ 0 h 6858000"/>
              <a:gd name="connsiteX4" fmla="*/ 4902864 w 4902864"/>
              <a:gd name="connsiteY4" fmla="*/ 4340 h 6858000"/>
              <a:gd name="connsiteX5" fmla="*/ 4635956 w 4902864"/>
              <a:gd name="connsiteY5" fmla="*/ 363510 h 6858000"/>
              <a:gd name="connsiteX6" fmla="*/ 3700943 w 4902864"/>
              <a:gd name="connsiteY6" fmla="*/ 3187833 h 6858000"/>
              <a:gd name="connsiteX7" fmla="*/ 3695698 w 4902864"/>
              <a:gd name="connsiteY7" fmla="*/ 3430464 h 6858000"/>
              <a:gd name="connsiteX8" fmla="*/ 3695696 w 4902864"/>
              <a:gd name="connsiteY8" fmla="*/ 3430400 h 6858000"/>
              <a:gd name="connsiteX9" fmla="*/ 3695696 w 4902864"/>
              <a:gd name="connsiteY9" fmla="*/ 3430527 h 6858000"/>
              <a:gd name="connsiteX10" fmla="*/ 3695698 w 4902864"/>
              <a:gd name="connsiteY10" fmla="*/ 3430464 h 6858000"/>
              <a:gd name="connsiteX11" fmla="*/ 3700887 w 4902864"/>
              <a:gd name="connsiteY11" fmla="*/ 3672376 h 6858000"/>
              <a:gd name="connsiteX12" fmla="*/ 4628175 w 4902864"/>
              <a:gd name="connsiteY12" fmla="*/ 6497636 h 6858000"/>
              <a:gd name="connsiteX13" fmla="*/ 4894385 w 4902864"/>
              <a:gd name="connsiteY13" fmla="*/ 6858000 h 6858000"/>
              <a:gd name="connsiteX14" fmla="*/ 1180960 w 4902864"/>
              <a:gd name="connsiteY14" fmla="*/ 6858000 h 6858000"/>
              <a:gd name="connsiteX15" fmla="*/ 637879 w 4902864"/>
              <a:gd name="connsiteY15" fmla="*/ 6858000 h 6858000"/>
              <a:gd name="connsiteX16" fmla="*/ 0 w 4902864"/>
              <a:gd name="connsiteY1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902864" h="6858000">
                <a:moveTo>
                  <a:pt x="0" y="0"/>
                </a:moveTo>
                <a:lnTo>
                  <a:pt x="637879" y="0"/>
                </a:lnTo>
                <a:lnTo>
                  <a:pt x="1180960" y="0"/>
                </a:lnTo>
                <a:lnTo>
                  <a:pt x="4902864" y="0"/>
                </a:lnTo>
                <a:lnTo>
                  <a:pt x="4902864" y="4340"/>
                </a:lnTo>
                <a:lnTo>
                  <a:pt x="4635956" y="363510"/>
                </a:lnTo>
                <a:cubicBezTo>
                  <a:pt x="4083254" y="1175497"/>
                  <a:pt x="3746264" y="2142098"/>
                  <a:pt x="3700943" y="3187833"/>
                </a:cubicBezTo>
                <a:lnTo>
                  <a:pt x="3695698" y="3430464"/>
                </a:lnTo>
                <a:lnTo>
                  <a:pt x="3695696" y="3430400"/>
                </a:lnTo>
                <a:lnTo>
                  <a:pt x="3695696" y="3430527"/>
                </a:lnTo>
                <a:lnTo>
                  <a:pt x="3695698" y="3430464"/>
                </a:lnTo>
                <a:lnTo>
                  <a:pt x="3700887" y="3672376"/>
                </a:lnTo>
                <a:cubicBezTo>
                  <a:pt x="3745734" y="4715484"/>
                  <a:pt x="4079261" y="5685537"/>
                  <a:pt x="4628175" y="6497636"/>
                </a:cubicBezTo>
                <a:lnTo>
                  <a:pt x="4894385" y="6858000"/>
                </a:lnTo>
                <a:lnTo>
                  <a:pt x="1180960" y="6858000"/>
                </a:lnTo>
                <a:lnTo>
                  <a:pt x="63787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9C41FED-936E-46F6-32AE-61B083C60E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1372808"/>
            <a:ext cx="2840183" cy="3165404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7DA80-993D-7399-5A85-5BA6E7F1EFB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84436" y="1372807"/>
            <a:ext cx="7129684" cy="5093283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/>
            </a:lvl6pPr>
            <a:lvl8pPr>
              <a:defRPr/>
            </a:lvl8pPr>
          </a:lstStyle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CB5F8-0C9B-CC39-8C1D-96686F0F1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199" y="6586632"/>
            <a:ext cx="4114800" cy="184666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A119122-7B22-120B-5825-6BECED802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4121" y="6541477"/>
            <a:ext cx="360000" cy="236634"/>
          </a:xfrm>
          <a:prstGeom prst="rect">
            <a:avLst/>
          </a:prstGeom>
          <a:noFill/>
        </p:spPr>
        <p:txBody>
          <a:bodyPr/>
          <a:lstStyle>
            <a:lvl1pPr algn="r">
              <a:defRPr/>
            </a:lvl1pPr>
          </a:lstStyle>
          <a:p>
            <a:fld id="{92B97F79-DD13-4C29-AE35-333FE77EE8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D966A5A-AE5D-C746-C901-9D8A2B1C8018}"/>
              </a:ext>
            </a:extLst>
          </p:cNvPr>
          <p:cNvSpPr/>
          <p:nvPr userDrawn="1"/>
        </p:nvSpPr>
        <p:spPr>
          <a:xfrm>
            <a:off x="5615611" y="6596365"/>
            <a:ext cx="960778" cy="1461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950" dirty="0">
                <a:effectLst/>
                <a:latin typeface="+mn-lt"/>
                <a:ea typeface="Times New Roman" panose="02020603050405020304" pitchFamily="18" charset="0"/>
              </a:rPr>
              <a:t>© ETSI </a:t>
            </a:r>
            <a:r>
              <a:rPr lang="en-GB" sz="950" u="sng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CC-BY-4.0</a:t>
            </a:r>
            <a:endParaRPr lang="en-US" sz="950" b="0" i="0" dirty="0">
              <a:solidFill>
                <a:srgbClr val="002060"/>
              </a:solidFill>
              <a:latin typeface="+mn-lt"/>
              <a:cs typeface="Poppins" pitchFamily="2" charset="77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C258985-D66E-BE64-2968-DF2AF0266A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24844" y="398724"/>
            <a:ext cx="193357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080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ed Side Slide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 descr="Background colored shape">
            <a:extLst>
              <a:ext uri="{FF2B5EF4-FFF2-40B4-BE49-F238E27FC236}">
                <a16:creationId xmlns:a16="http://schemas.microsoft.com/office/drawing/2014/main" id="{58BCB29C-E6ED-E215-202A-5F2DC9805AE7}"/>
              </a:ext>
            </a:extLst>
          </p:cNvPr>
          <p:cNvSpPr/>
          <p:nvPr userDrawn="1"/>
        </p:nvSpPr>
        <p:spPr>
          <a:xfrm>
            <a:off x="0" y="0"/>
            <a:ext cx="4902864" cy="6858000"/>
          </a:xfrm>
          <a:custGeom>
            <a:avLst/>
            <a:gdLst>
              <a:gd name="connsiteX0" fmla="*/ 0 w 4902864"/>
              <a:gd name="connsiteY0" fmla="*/ 0 h 6858000"/>
              <a:gd name="connsiteX1" fmla="*/ 637879 w 4902864"/>
              <a:gd name="connsiteY1" fmla="*/ 0 h 6858000"/>
              <a:gd name="connsiteX2" fmla="*/ 1180960 w 4902864"/>
              <a:gd name="connsiteY2" fmla="*/ 0 h 6858000"/>
              <a:gd name="connsiteX3" fmla="*/ 4902864 w 4902864"/>
              <a:gd name="connsiteY3" fmla="*/ 0 h 6858000"/>
              <a:gd name="connsiteX4" fmla="*/ 4902864 w 4902864"/>
              <a:gd name="connsiteY4" fmla="*/ 4340 h 6858000"/>
              <a:gd name="connsiteX5" fmla="*/ 4635956 w 4902864"/>
              <a:gd name="connsiteY5" fmla="*/ 363510 h 6858000"/>
              <a:gd name="connsiteX6" fmla="*/ 3700943 w 4902864"/>
              <a:gd name="connsiteY6" fmla="*/ 3187833 h 6858000"/>
              <a:gd name="connsiteX7" fmla="*/ 3695698 w 4902864"/>
              <a:gd name="connsiteY7" fmla="*/ 3430464 h 6858000"/>
              <a:gd name="connsiteX8" fmla="*/ 3695696 w 4902864"/>
              <a:gd name="connsiteY8" fmla="*/ 3430400 h 6858000"/>
              <a:gd name="connsiteX9" fmla="*/ 3695696 w 4902864"/>
              <a:gd name="connsiteY9" fmla="*/ 3430527 h 6858000"/>
              <a:gd name="connsiteX10" fmla="*/ 3695698 w 4902864"/>
              <a:gd name="connsiteY10" fmla="*/ 3430464 h 6858000"/>
              <a:gd name="connsiteX11" fmla="*/ 3700887 w 4902864"/>
              <a:gd name="connsiteY11" fmla="*/ 3672376 h 6858000"/>
              <a:gd name="connsiteX12" fmla="*/ 4628175 w 4902864"/>
              <a:gd name="connsiteY12" fmla="*/ 6497636 h 6858000"/>
              <a:gd name="connsiteX13" fmla="*/ 4894385 w 4902864"/>
              <a:gd name="connsiteY13" fmla="*/ 6858000 h 6858000"/>
              <a:gd name="connsiteX14" fmla="*/ 1180960 w 4902864"/>
              <a:gd name="connsiteY14" fmla="*/ 6858000 h 6858000"/>
              <a:gd name="connsiteX15" fmla="*/ 637879 w 4902864"/>
              <a:gd name="connsiteY15" fmla="*/ 6858000 h 6858000"/>
              <a:gd name="connsiteX16" fmla="*/ 0 w 4902864"/>
              <a:gd name="connsiteY1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902864" h="6858000">
                <a:moveTo>
                  <a:pt x="0" y="0"/>
                </a:moveTo>
                <a:lnTo>
                  <a:pt x="637879" y="0"/>
                </a:lnTo>
                <a:lnTo>
                  <a:pt x="1180960" y="0"/>
                </a:lnTo>
                <a:lnTo>
                  <a:pt x="4902864" y="0"/>
                </a:lnTo>
                <a:lnTo>
                  <a:pt x="4902864" y="4340"/>
                </a:lnTo>
                <a:lnTo>
                  <a:pt x="4635956" y="363510"/>
                </a:lnTo>
                <a:cubicBezTo>
                  <a:pt x="4083254" y="1175497"/>
                  <a:pt x="3746264" y="2142098"/>
                  <a:pt x="3700943" y="3187833"/>
                </a:cubicBezTo>
                <a:lnTo>
                  <a:pt x="3695698" y="3430464"/>
                </a:lnTo>
                <a:lnTo>
                  <a:pt x="3695696" y="3430400"/>
                </a:lnTo>
                <a:lnTo>
                  <a:pt x="3695696" y="3430527"/>
                </a:lnTo>
                <a:lnTo>
                  <a:pt x="3695698" y="3430464"/>
                </a:lnTo>
                <a:lnTo>
                  <a:pt x="3700887" y="3672376"/>
                </a:lnTo>
                <a:cubicBezTo>
                  <a:pt x="3745734" y="4715484"/>
                  <a:pt x="4079261" y="5685537"/>
                  <a:pt x="4628175" y="6497636"/>
                </a:cubicBezTo>
                <a:lnTo>
                  <a:pt x="4894385" y="6858000"/>
                </a:lnTo>
                <a:lnTo>
                  <a:pt x="1180960" y="6858000"/>
                </a:lnTo>
                <a:lnTo>
                  <a:pt x="63787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9C41FED-936E-46F6-32AE-61B083C60E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1372808"/>
            <a:ext cx="2840183" cy="3165404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7DA80-993D-7399-5A85-5BA6E7F1EFB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84436" y="1372807"/>
            <a:ext cx="7129684" cy="5093283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/>
            </a:lvl6pPr>
            <a:lvl8pPr>
              <a:defRPr/>
            </a:lvl8pPr>
          </a:lstStyle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CB5F8-0C9B-CC39-8C1D-96686F0F1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199" y="6586632"/>
            <a:ext cx="4114800" cy="184666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A119122-7B22-120B-5825-6BECED802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4121" y="6541477"/>
            <a:ext cx="360000" cy="236634"/>
          </a:xfrm>
          <a:prstGeom prst="rect">
            <a:avLst/>
          </a:prstGeom>
          <a:noFill/>
        </p:spPr>
        <p:txBody>
          <a:bodyPr/>
          <a:lstStyle>
            <a:lvl1pPr algn="r">
              <a:defRPr/>
            </a:lvl1pPr>
          </a:lstStyle>
          <a:p>
            <a:fld id="{92B97F79-DD13-4C29-AE35-333FE77EE8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D966A5A-AE5D-C746-C901-9D8A2B1C8018}"/>
              </a:ext>
            </a:extLst>
          </p:cNvPr>
          <p:cNvSpPr/>
          <p:nvPr userDrawn="1"/>
        </p:nvSpPr>
        <p:spPr>
          <a:xfrm>
            <a:off x="5615611" y="6596365"/>
            <a:ext cx="960778" cy="1461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950" dirty="0">
                <a:effectLst/>
                <a:latin typeface="+mn-lt"/>
                <a:ea typeface="Times New Roman" panose="02020603050405020304" pitchFamily="18" charset="0"/>
              </a:rPr>
              <a:t>© ETSI </a:t>
            </a:r>
            <a:r>
              <a:rPr lang="en-GB" sz="950" u="sng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CC-BY-4.0</a:t>
            </a:r>
            <a:endParaRPr lang="en-US" sz="950" b="0" i="0" dirty="0">
              <a:solidFill>
                <a:srgbClr val="002060"/>
              </a:solidFill>
              <a:latin typeface="+mn-lt"/>
              <a:cs typeface="Poppins" pitchFamily="2" charset="77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AD7DD53-AEBC-5DF8-EA61-FC515A808C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24844" y="398724"/>
            <a:ext cx="193357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5065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ed Side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 descr="Background colored shape">
            <a:extLst>
              <a:ext uri="{FF2B5EF4-FFF2-40B4-BE49-F238E27FC236}">
                <a16:creationId xmlns:a16="http://schemas.microsoft.com/office/drawing/2014/main" id="{58BCB29C-E6ED-E215-202A-5F2DC9805AE7}"/>
              </a:ext>
            </a:extLst>
          </p:cNvPr>
          <p:cNvSpPr/>
          <p:nvPr userDrawn="1"/>
        </p:nvSpPr>
        <p:spPr>
          <a:xfrm>
            <a:off x="0" y="0"/>
            <a:ext cx="4902864" cy="6858000"/>
          </a:xfrm>
          <a:custGeom>
            <a:avLst/>
            <a:gdLst>
              <a:gd name="connsiteX0" fmla="*/ 0 w 4902864"/>
              <a:gd name="connsiteY0" fmla="*/ 0 h 6858000"/>
              <a:gd name="connsiteX1" fmla="*/ 637879 w 4902864"/>
              <a:gd name="connsiteY1" fmla="*/ 0 h 6858000"/>
              <a:gd name="connsiteX2" fmla="*/ 1180960 w 4902864"/>
              <a:gd name="connsiteY2" fmla="*/ 0 h 6858000"/>
              <a:gd name="connsiteX3" fmla="*/ 4902864 w 4902864"/>
              <a:gd name="connsiteY3" fmla="*/ 0 h 6858000"/>
              <a:gd name="connsiteX4" fmla="*/ 4902864 w 4902864"/>
              <a:gd name="connsiteY4" fmla="*/ 4340 h 6858000"/>
              <a:gd name="connsiteX5" fmla="*/ 4635956 w 4902864"/>
              <a:gd name="connsiteY5" fmla="*/ 363510 h 6858000"/>
              <a:gd name="connsiteX6" fmla="*/ 3700943 w 4902864"/>
              <a:gd name="connsiteY6" fmla="*/ 3187833 h 6858000"/>
              <a:gd name="connsiteX7" fmla="*/ 3695698 w 4902864"/>
              <a:gd name="connsiteY7" fmla="*/ 3430464 h 6858000"/>
              <a:gd name="connsiteX8" fmla="*/ 3695696 w 4902864"/>
              <a:gd name="connsiteY8" fmla="*/ 3430400 h 6858000"/>
              <a:gd name="connsiteX9" fmla="*/ 3695696 w 4902864"/>
              <a:gd name="connsiteY9" fmla="*/ 3430527 h 6858000"/>
              <a:gd name="connsiteX10" fmla="*/ 3695698 w 4902864"/>
              <a:gd name="connsiteY10" fmla="*/ 3430464 h 6858000"/>
              <a:gd name="connsiteX11" fmla="*/ 3700887 w 4902864"/>
              <a:gd name="connsiteY11" fmla="*/ 3672376 h 6858000"/>
              <a:gd name="connsiteX12" fmla="*/ 4628175 w 4902864"/>
              <a:gd name="connsiteY12" fmla="*/ 6497636 h 6858000"/>
              <a:gd name="connsiteX13" fmla="*/ 4894385 w 4902864"/>
              <a:gd name="connsiteY13" fmla="*/ 6858000 h 6858000"/>
              <a:gd name="connsiteX14" fmla="*/ 1180960 w 4902864"/>
              <a:gd name="connsiteY14" fmla="*/ 6858000 h 6858000"/>
              <a:gd name="connsiteX15" fmla="*/ 637879 w 4902864"/>
              <a:gd name="connsiteY15" fmla="*/ 6858000 h 6858000"/>
              <a:gd name="connsiteX16" fmla="*/ 0 w 4902864"/>
              <a:gd name="connsiteY1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902864" h="6858000">
                <a:moveTo>
                  <a:pt x="0" y="0"/>
                </a:moveTo>
                <a:lnTo>
                  <a:pt x="637879" y="0"/>
                </a:lnTo>
                <a:lnTo>
                  <a:pt x="1180960" y="0"/>
                </a:lnTo>
                <a:lnTo>
                  <a:pt x="4902864" y="0"/>
                </a:lnTo>
                <a:lnTo>
                  <a:pt x="4902864" y="4340"/>
                </a:lnTo>
                <a:lnTo>
                  <a:pt x="4635956" y="363510"/>
                </a:lnTo>
                <a:cubicBezTo>
                  <a:pt x="4083254" y="1175497"/>
                  <a:pt x="3746264" y="2142098"/>
                  <a:pt x="3700943" y="3187833"/>
                </a:cubicBezTo>
                <a:lnTo>
                  <a:pt x="3695698" y="3430464"/>
                </a:lnTo>
                <a:lnTo>
                  <a:pt x="3695696" y="3430400"/>
                </a:lnTo>
                <a:lnTo>
                  <a:pt x="3695696" y="3430527"/>
                </a:lnTo>
                <a:lnTo>
                  <a:pt x="3695698" y="3430464"/>
                </a:lnTo>
                <a:lnTo>
                  <a:pt x="3700887" y="3672376"/>
                </a:lnTo>
                <a:cubicBezTo>
                  <a:pt x="3745734" y="4715484"/>
                  <a:pt x="4079261" y="5685537"/>
                  <a:pt x="4628175" y="6497636"/>
                </a:cubicBezTo>
                <a:lnTo>
                  <a:pt x="4894385" y="6858000"/>
                </a:lnTo>
                <a:lnTo>
                  <a:pt x="1180960" y="6858000"/>
                </a:lnTo>
                <a:lnTo>
                  <a:pt x="63787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9C41FED-936E-46F6-32AE-61B083C60E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1372808"/>
            <a:ext cx="2840183" cy="3165404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7DA80-993D-7399-5A85-5BA6E7F1EFB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84436" y="1372807"/>
            <a:ext cx="7129684" cy="5093283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/>
            </a:lvl6pPr>
            <a:lvl8pPr>
              <a:defRPr/>
            </a:lvl8pPr>
          </a:lstStyle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CB5F8-0C9B-CC39-8C1D-96686F0F1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199" y="6586632"/>
            <a:ext cx="4114800" cy="184666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A119122-7B22-120B-5825-6BECED802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4121" y="6541477"/>
            <a:ext cx="360000" cy="236634"/>
          </a:xfrm>
          <a:prstGeom prst="rect">
            <a:avLst/>
          </a:prstGeom>
          <a:noFill/>
        </p:spPr>
        <p:txBody>
          <a:bodyPr/>
          <a:lstStyle>
            <a:lvl1pPr algn="r">
              <a:defRPr/>
            </a:lvl1pPr>
          </a:lstStyle>
          <a:p>
            <a:fld id="{92B97F79-DD13-4C29-AE35-333FE77EE8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D966A5A-AE5D-C746-C901-9D8A2B1C8018}"/>
              </a:ext>
            </a:extLst>
          </p:cNvPr>
          <p:cNvSpPr/>
          <p:nvPr userDrawn="1"/>
        </p:nvSpPr>
        <p:spPr>
          <a:xfrm>
            <a:off x="5615611" y="6596365"/>
            <a:ext cx="960778" cy="1461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950" dirty="0">
                <a:effectLst/>
                <a:latin typeface="+mn-lt"/>
                <a:ea typeface="Times New Roman" panose="02020603050405020304" pitchFamily="18" charset="0"/>
              </a:rPr>
              <a:t>© ETSI </a:t>
            </a:r>
            <a:r>
              <a:rPr lang="en-GB" sz="950" u="sng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CC-BY-4.0</a:t>
            </a:r>
            <a:endParaRPr lang="en-US" sz="950" b="0" i="0" dirty="0">
              <a:solidFill>
                <a:srgbClr val="002060"/>
              </a:solidFill>
              <a:latin typeface="+mn-lt"/>
              <a:cs typeface="Poppins" pitchFamily="2" charset="77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C258985-D66E-BE64-2968-DF2AF0266A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24844" y="398724"/>
            <a:ext cx="193357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4506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ed Side Slide - Ligh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 descr="Background colored shape">
            <a:extLst>
              <a:ext uri="{FF2B5EF4-FFF2-40B4-BE49-F238E27FC236}">
                <a16:creationId xmlns:a16="http://schemas.microsoft.com/office/drawing/2014/main" id="{58BCB29C-E6ED-E215-202A-5F2DC9805AE7}"/>
              </a:ext>
            </a:extLst>
          </p:cNvPr>
          <p:cNvSpPr/>
          <p:nvPr userDrawn="1"/>
        </p:nvSpPr>
        <p:spPr>
          <a:xfrm>
            <a:off x="0" y="0"/>
            <a:ext cx="4902864" cy="6858000"/>
          </a:xfrm>
          <a:custGeom>
            <a:avLst/>
            <a:gdLst>
              <a:gd name="connsiteX0" fmla="*/ 0 w 4902864"/>
              <a:gd name="connsiteY0" fmla="*/ 0 h 6858000"/>
              <a:gd name="connsiteX1" fmla="*/ 637879 w 4902864"/>
              <a:gd name="connsiteY1" fmla="*/ 0 h 6858000"/>
              <a:gd name="connsiteX2" fmla="*/ 1180960 w 4902864"/>
              <a:gd name="connsiteY2" fmla="*/ 0 h 6858000"/>
              <a:gd name="connsiteX3" fmla="*/ 4902864 w 4902864"/>
              <a:gd name="connsiteY3" fmla="*/ 0 h 6858000"/>
              <a:gd name="connsiteX4" fmla="*/ 4902864 w 4902864"/>
              <a:gd name="connsiteY4" fmla="*/ 4340 h 6858000"/>
              <a:gd name="connsiteX5" fmla="*/ 4635956 w 4902864"/>
              <a:gd name="connsiteY5" fmla="*/ 363510 h 6858000"/>
              <a:gd name="connsiteX6" fmla="*/ 3700943 w 4902864"/>
              <a:gd name="connsiteY6" fmla="*/ 3187833 h 6858000"/>
              <a:gd name="connsiteX7" fmla="*/ 3695698 w 4902864"/>
              <a:gd name="connsiteY7" fmla="*/ 3430464 h 6858000"/>
              <a:gd name="connsiteX8" fmla="*/ 3695696 w 4902864"/>
              <a:gd name="connsiteY8" fmla="*/ 3430400 h 6858000"/>
              <a:gd name="connsiteX9" fmla="*/ 3695696 w 4902864"/>
              <a:gd name="connsiteY9" fmla="*/ 3430527 h 6858000"/>
              <a:gd name="connsiteX10" fmla="*/ 3695698 w 4902864"/>
              <a:gd name="connsiteY10" fmla="*/ 3430464 h 6858000"/>
              <a:gd name="connsiteX11" fmla="*/ 3700887 w 4902864"/>
              <a:gd name="connsiteY11" fmla="*/ 3672376 h 6858000"/>
              <a:gd name="connsiteX12" fmla="*/ 4628175 w 4902864"/>
              <a:gd name="connsiteY12" fmla="*/ 6497636 h 6858000"/>
              <a:gd name="connsiteX13" fmla="*/ 4894385 w 4902864"/>
              <a:gd name="connsiteY13" fmla="*/ 6858000 h 6858000"/>
              <a:gd name="connsiteX14" fmla="*/ 1180960 w 4902864"/>
              <a:gd name="connsiteY14" fmla="*/ 6858000 h 6858000"/>
              <a:gd name="connsiteX15" fmla="*/ 637879 w 4902864"/>
              <a:gd name="connsiteY15" fmla="*/ 6858000 h 6858000"/>
              <a:gd name="connsiteX16" fmla="*/ 0 w 4902864"/>
              <a:gd name="connsiteY1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902864" h="6858000">
                <a:moveTo>
                  <a:pt x="0" y="0"/>
                </a:moveTo>
                <a:lnTo>
                  <a:pt x="637879" y="0"/>
                </a:lnTo>
                <a:lnTo>
                  <a:pt x="1180960" y="0"/>
                </a:lnTo>
                <a:lnTo>
                  <a:pt x="4902864" y="0"/>
                </a:lnTo>
                <a:lnTo>
                  <a:pt x="4902864" y="4340"/>
                </a:lnTo>
                <a:lnTo>
                  <a:pt x="4635956" y="363510"/>
                </a:lnTo>
                <a:cubicBezTo>
                  <a:pt x="4083254" y="1175497"/>
                  <a:pt x="3746264" y="2142098"/>
                  <a:pt x="3700943" y="3187833"/>
                </a:cubicBezTo>
                <a:lnTo>
                  <a:pt x="3695698" y="3430464"/>
                </a:lnTo>
                <a:lnTo>
                  <a:pt x="3695696" y="3430400"/>
                </a:lnTo>
                <a:lnTo>
                  <a:pt x="3695696" y="3430527"/>
                </a:lnTo>
                <a:lnTo>
                  <a:pt x="3695698" y="3430464"/>
                </a:lnTo>
                <a:lnTo>
                  <a:pt x="3700887" y="3672376"/>
                </a:lnTo>
                <a:cubicBezTo>
                  <a:pt x="3745734" y="4715484"/>
                  <a:pt x="4079261" y="5685537"/>
                  <a:pt x="4628175" y="6497636"/>
                </a:cubicBezTo>
                <a:lnTo>
                  <a:pt x="4894385" y="6858000"/>
                </a:lnTo>
                <a:lnTo>
                  <a:pt x="1180960" y="6858000"/>
                </a:lnTo>
                <a:lnTo>
                  <a:pt x="63787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9C41FED-936E-46F6-32AE-61B083C60E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1372808"/>
            <a:ext cx="2840183" cy="3165404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7DA80-993D-7399-5A85-5BA6E7F1EFB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84436" y="1372807"/>
            <a:ext cx="7129684" cy="5093283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/>
            </a:lvl6pPr>
            <a:lvl8pPr>
              <a:defRPr/>
            </a:lvl8pPr>
          </a:lstStyle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CB5F8-0C9B-CC39-8C1D-96686F0F1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199" y="6586632"/>
            <a:ext cx="4114800" cy="184666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A119122-7B22-120B-5825-6BECED802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4121" y="6541477"/>
            <a:ext cx="360000" cy="236634"/>
          </a:xfrm>
          <a:prstGeom prst="rect">
            <a:avLst/>
          </a:prstGeom>
          <a:noFill/>
        </p:spPr>
        <p:txBody>
          <a:bodyPr/>
          <a:lstStyle>
            <a:lvl1pPr algn="r">
              <a:defRPr/>
            </a:lvl1pPr>
          </a:lstStyle>
          <a:p>
            <a:fld id="{92B97F79-DD13-4C29-AE35-333FE77EE8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D966A5A-AE5D-C746-C901-9D8A2B1C8018}"/>
              </a:ext>
            </a:extLst>
          </p:cNvPr>
          <p:cNvSpPr/>
          <p:nvPr userDrawn="1"/>
        </p:nvSpPr>
        <p:spPr>
          <a:xfrm>
            <a:off x="5615611" y="6596365"/>
            <a:ext cx="960778" cy="1461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950" dirty="0">
                <a:effectLst/>
                <a:latin typeface="+mn-lt"/>
                <a:ea typeface="Times New Roman" panose="02020603050405020304" pitchFamily="18" charset="0"/>
              </a:rPr>
              <a:t>© ETSI </a:t>
            </a:r>
            <a:r>
              <a:rPr lang="en-GB" sz="950" u="sng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CC-BY-4.0</a:t>
            </a:r>
            <a:endParaRPr lang="en-US" sz="950" b="0" i="0" dirty="0">
              <a:solidFill>
                <a:srgbClr val="002060"/>
              </a:solidFill>
              <a:latin typeface="+mn-lt"/>
              <a:cs typeface="Poppins" pitchFamily="2" charset="77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AD7DD53-AEBC-5DF8-EA61-FC515A808C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24844" y="398724"/>
            <a:ext cx="193357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36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ed Side Slide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 descr="Background colored shape">
            <a:extLst>
              <a:ext uri="{FF2B5EF4-FFF2-40B4-BE49-F238E27FC236}">
                <a16:creationId xmlns:a16="http://schemas.microsoft.com/office/drawing/2014/main" id="{58BCB29C-E6ED-E215-202A-5F2DC9805AE7}"/>
              </a:ext>
            </a:extLst>
          </p:cNvPr>
          <p:cNvSpPr/>
          <p:nvPr userDrawn="1"/>
        </p:nvSpPr>
        <p:spPr>
          <a:xfrm>
            <a:off x="0" y="0"/>
            <a:ext cx="4902864" cy="6858000"/>
          </a:xfrm>
          <a:custGeom>
            <a:avLst/>
            <a:gdLst>
              <a:gd name="connsiteX0" fmla="*/ 0 w 4902864"/>
              <a:gd name="connsiteY0" fmla="*/ 0 h 6858000"/>
              <a:gd name="connsiteX1" fmla="*/ 637879 w 4902864"/>
              <a:gd name="connsiteY1" fmla="*/ 0 h 6858000"/>
              <a:gd name="connsiteX2" fmla="*/ 1180960 w 4902864"/>
              <a:gd name="connsiteY2" fmla="*/ 0 h 6858000"/>
              <a:gd name="connsiteX3" fmla="*/ 4902864 w 4902864"/>
              <a:gd name="connsiteY3" fmla="*/ 0 h 6858000"/>
              <a:gd name="connsiteX4" fmla="*/ 4902864 w 4902864"/>
              <a:gd name="connsiteY4" fmla="*/ 4340 h 6858000"/>
              <a:gd name="connsiteX5" fmla="*/ 4635956 w 4902864"/>
              <a:gd name="connsiteY5" fmla="*/ 363510 h 6858000"/>
              <a:gd name="connsiteX6" fmla="*/ 3700943 w 4902864"/>
              <a:gd name="connsiteY6" fmla="*/ 3187833 h 6858000"/>
              <a:gd name="connsiteX7" fmla="*/ 3695698 w 4902864"/>
              <a:gd name="connsiteY7" fmla="*/ 3430464 h 6858000"/>
              <a:gd name="connsiteX8" fmla="*/ 3695696 w 4902864"/>
              <a:gd name="connsiteY8" fmla="*/ 3430400 h 6858000"/>
              <a:gd name="connsiteX9" fmla="*/ 3695696 w 4902864"/>
              <a:gd name="connsiteY9" fmla="*/ 3430527 h 6858000"/>
              <a:gd name="connsiteX10" fmla="*/ 3695698 w 4902864"/>
              <a:gd name="connsiteY10" fmla="*/ 3430464 h 6858000"/>
              <a:gd name="connsiteX11" fmla="*/ 3700887 w 4902864"/>
              <a:gd name="connsiteY11" fmla="*/ 3672376 h 6858000"/>
              <a:gd name="connsiteX12" fmla="*/ 4628175 w 4902864"/>
              <a:gd name="connsiteY12" fmla="*/ 6497636 h 6858000"/>
              <a:gd name="connsiteX13" fmla="*/ 4894385 w 4902864"/>
              <a:gd name="connsiteY13" fmla="*/ 6858000 h 6858000"/>
              <a:gd name="connsiteX14" fmla="*/ 1180960 w 4902864"/>
              <a:gd name="connsiteY14" fmla="*/ 6858000 h 6858000"/>
              <a:gd name="connsiteX15" fmla="*/ 637879 w 4902864"/>
              <a:gd name="connsiteY15" fmla="*/ 6858000 h 6858000"/>
              <a:gd name="connsiteX16" fmla="*/ 0 w 4902864"/>
              <a:gd name="connsiteY1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902864" h="6858000">
                <a:moveTo>
                  <a:pt x="0" y="0"/>
                </a:moveTo>
                <a:lnTo>
                  <a:pt x="637879" y="0"/>
                </a:lnTo>
                <a:lnTo>
                  <a:pt x="1180960" y="0"/>
                </a:lnTo>
                <a:lnTo>
                  <a:pt x="4902864" y="0"/>
                </a:lnTo>
                <a:lnTo>
                  <a:pt x="4902864" y="4340"/>
                </a:lnTo>
                <a:lnTo>
                  <a:pt x="4635956" y="363510"/>
                </a:lnTo>
                <a:cubicBezTo>
                  <a:pt x="4083254" y="1175497"/>
                  <a:pt x="3746264" y="2142098"/>
                  <a:pt x="3700943" y="3187833"/>
                </a:cubicBezTo>
                <a:lnTo>
                  <a:pt x="3695698" y="3430464"/>
                </a:lnTo>
                <a:lnTo>
                  <a:pt x="3695696" y="3430400"/>
                </a:lnTo>
                <a:lnTo>
                  <a:pt x="3695696" y="3430527"/>
                </a:lnTo>
                <a:lnTo>
                  <a:pt x="3695698" y="3430464"/>
                </a:lnTo>
                <a:lnTo>
                  <a:pt x="3700887" y="3672376"/>
                </a:lnTo>
                <a:cubicBezTo>
                  <a:pt x="3745734" y="4715484"/>
                  <a:pt x="4079261" y="5685537"/>
                  <a:pt x="4628175" y="6497636"/>
                </a:cubicBezTo>
                <a:lnTo>
                  <a:pt x="4894385" y="6858000"/>
                </a:lnTo>
                <a:lnTo>
                  <a:pt x="1180960" y="6858000"/>
                </a:lnTo>
                <a:lnTo>
                  <a:pt x="63787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645F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9C41FED-936E-46F6-32AE-61B083C60E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1372808"/>
            <a:ext cx="2840183" cy="3165404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7DA80-993D-7399-5A85-5BA6E7F1EFB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84436" y="1372807"/>
            <a:ext cx="7129684" cy="5093283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/>
            </a:lvl6pPr>
            <a:lvl8pPr>
              <a:defRPr/>
            </a:lvl8pPr>
          </a:lstStyle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CB5F8-0C9B-CC39-8C1D-96686F0F1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199" y="6586632"/>
            <a:ext cx="4114800" cy="184666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A119122-7B22-120B-5825-6BECED802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4121" y="6541477"/>
            <a:ext cx="360000" cy="236634"/>
          </a:xfrm>
          <a:prstGeom prst="rect">
            <a:avLst/>
          </a:prstGeom>
          <a:noFill/>
        </p:spPr>
        <p:txBody>
          <a:bodyPr/>
          <a:lstStyle>
            <a:lvl1pPr algn="r">
              <a:defRPr/>
            </a:lvl1pPr>
          </a:lstStyle>
          <a:p>
            <a:fld id="{92B97F79-DD13-4C29-AE35-333FE77EE8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D966A5A-AE5D-C746-C901-9D8A2B1C8018}"/>
              </a:ext>
            </a:extLst>
          </p:cNvPr>
          <p:cNvSpPr/>
          <p:nvPr userDrawn="1"/>
        </p:nvSpPr>
        <p:spPr>
          <a:xfrm>
            <a:off x="5615611" y="6596365"/>
            <a:ext cx="960778" cy="1461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950" dirty="0">
                <a:effectLst/>
                <a:latin typeface="+mn-lt"/>
                <a:ea typeface="Times New Roman" panose="02020603050405020304" pitchFamily="18" charset="0"/>
              </a:rPr>
              <a:t>© ETSI </a:t>
            </a:r>
            <a:r>
              <a:rPr lang="en-GB" sz="950" u="sng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CC-BY-4.0</a:t>
            </a:r>
            <a:endParaRPr lang="en-US" sz="950" b="0" i="0" dirty="0">
              <a:solidFill>
                <a:srgbClr val="002060"/>
              </a:solidFill>
              <a:latin typeface="+mn-lt"/>
              <a:cs typeface="Poppins" pitchFamily="2" charset="77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C258985-D66E-BE64-2968-DF2AF0266A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24844" y="398724"/>
            <a:ext cx="193357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2098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ed Side Slid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 descr="Background colored shape">
            <a:extLst>
              <a:ext uri="{FF2B5EF4-FFF2-40B4-BE49-F238E27FC236}">
                <a16:creationId xmlns:a16="http://schemas.microsoft.com/office/drawing/2014/main" id="{58BCB29C-E6ED-E215-202A-5F2DC9805AE7}"/>
              </a:ext>
            </a:extLst>
          </p:cNvPr>
          <p:cNvSpPr/>
          <p:nvPr userDrawn="1"/>
        </p:nvSpPr>
        <p:spPr>
          <a:xfrm>
            <a:off x="0" y="0"/>
            <a:ext cx="4902864" cy="6858000"/>
          </a:xfrm>
          <a:custGeom>
            <a:avLst/>
            <a:gdLst>
              <a:gd name="connsiteX0" fmla="*/ 0 w 4902864"/>
              <a:gd name="connsiteY0" fmla="*/ 0 h 6858000"/>
              <a:gd name="connsiteX1" fmla="*/ 637879 w 4902864"/>
              <a:gd name="connsiteY1" fmla="*/ 0 h 6858000"/>
              <a:gd name="connsiteX2" fmla="*/ 1180960 w 4902864"/>
              <a:gd name="connsiteY2" fmla="*/ 0 h 6858000"/>
              <a:gd name="connsiteX3" fmla="*/ 4902864 w 4902864"/>
              <a:gd name="connsiteY3" fmla="*/ 0 h 6858000"/>
              <a:gd name="connsiteX4" fmla="*/ 4902864 w 4902864"/>
              <a:gd name="connsiteY4" fmla="*/ 4340 h 6858000"/>
              <a:gd name="connsiteX5" fmla="*/ 4635956 w 4902864"/>
              <a:gd name="connsiteY5" fmla="*/ 363510 h 6858000"/>
              <a:gd name="connsiteX6" fmla="*/ 3700943 w 4902864"/>
              <a:gd name="connsiteY6" fmla="*/ 3187833 h 6858000"/>
              <a:gd name="connsiteX7" fmla="*/ 3695698 w 4902864"/>
              <a:gd name="connsiteY7" fmla="*/ 3430464 h 6858000"/>
              <a:gd name="connsiteX8" fmla="*/ 3695696 w 4902864"/>
              <a:gd name="connsiteY8" fmla="*/ 3430400 h 6858000"/>
              <a:gd name="connsiteX9" fmla="*/ 3695696 w 4902864"/>
              <a:gd name="connsiteY9" fmla="*/ 3430527 h 6858000"/>
              <a:gd name="connsiteX10" fmla="*/ 3695698 w 4902864"/>
              <a:gd name="connsiteY10" fmla="*/ 3430464 h 6858000"/>
              <a:gd name="connsiteX11" fmla="*/ 3700887 w 4902864"/>
              <a:gd name="connsiteY11" fmla="*/ 3672376 h 6858000"/>
              <a:gd name="connsiteX12" fmla="*/ 4628175 w 4902864"/>
              <a:gd name="connsiteY12" fmla="*/ 6497636 h 6858000"/>
              <a:gd name="connsiteX13" fmla="*/ 4894385 w 4902864"/>
              <a:gd name="connsiteY13" fmla="*/ 6858000 h 6858000"/>
              <a:gd name="connsiteX14" fmla="*/ 1180960 w 4902864"/>
              <a:gd name="connsiteY14" fmla="*/ 6858000 h 6858000"/>
              <a:gd name="connsiteX15" fmla="*/ 637879 w 4902864"/>
              <a:gd name="connsiteY15" fmla="*/ 6858000 h 6858000"/>
              <a:gd name="connsiteX16" fmla="*/ 0 w 4902864"/>
              <a:gd name="connsiteY1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902864" h="6858000">
                <a:moveTo>
                  <a:pt x="0" y="0"/>
                </a:moveTo>
                <a:lnTo>
                  <a:pt x="637879" y="0"/>
                </a:lnTo>
                <a:lnTo>
                  <a:pt x="1180960" y="0"/>
                </a:lnTo>
                <a:lnTo>
                  <a:pt x="4902864" y="0"/>
                </a:lnTo>
                <a:lnTo>
                  <a:pt x="4902864" y="4340"/>
                </a:lnTo>
                <a:lnTo>
                  <a:pt x="4635956" y="363510"/>
                </a:lnTo>
                <a:cubicBezTo>
                  <a:pt x="4083254" y="1175497"/>
                  <a:pt x="3746264" y="2142098"/>
                  <a:pt x="3700943" y="3187833"/>
                </a:cubicBezTo>
                <a:lnTo>
                  <a:pt x="3695698" y="3430464"/>
                </a:lnTo>
                <a:lnTo>
                  <a:pt x="3695696" y="3430400"/>
                </a:lnTo>
                <a:lnTo>
                  <a:pt x="3695696" y="3430527"/>
                </a:lnTo>
                <a:lnTo>
                  <a:pt x="3695698" y="3430464"/>
                </a:lnTo>
                <a:lnTo>
                  <a:pt x="3700887" y="3672376"/>
                </a:lnTo>
                <a:cubicBezTo>
                  <a:pt x="3745734" y="4715484"/>
                  <a:pt x="4079261" y="5685537"/>
                  <a:pt x="4628175" y="6497636"/>
                </a:cubicBezTo>
                <a:lnTo>
                  <a:pt x="4894385" y="6858000"/>
                </a:lnTo>
                <a:lnTo>
                  <a:pt x="1180960" y="6858000"/>
                </a:lnTo>
                <a:lnTo>
                  <a:pt x="63787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F4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9C41FED-936E-46F6-32AE-61B083C60E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1372808"/>
            <a:ext cx="2840183" cy="3165404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7DA80-993D-7399-5A85-5BA6E7F1EFB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84436" y="1372807"/>
            <a:ext cx="7129684" cy="5093283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/>
            </a:lvl6pPr>
            <a:lvl8pPr>
              <a:defRPr/>
            </a:lvl8pPr>
          </a:lstStyle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CB5F8-0C9B-CC39-8C1D-96686F0F1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199" y="6586632"/>
            <a:ext cx="4114800" cy="184666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A119122-7B22-120B-5825-6BECED802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4121" y="6541477"/>
            <a:ext cx="360000" cy="236634"/>
          </a:xfrm>
          <a:prstGeom prst="rect">
            <a:avLst/>
          </a:prstGeom>
          <a:noFill/>
        </p:spPr>
        <p:txBody>
          <a:bodyPr/>
          <a:lstStyle>
            <a:lvl1pPr algn="r">
              <a:defRPr/>
            </a:lvl1pPr>
          </a:lstStyle>
          <a:p>
            <a:fld id="{92B97F79-DD13-4C29-AE35-333FE77EE8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D966A5A-AE5D-C746-C901-9D8A2B1C8018}"/>
              </a:ext>
            </a:extLst>
          </p:cNvPr>
          <p:cNvSpPr/>
          <p:nvPr userDrawn="1"/>
        </p:nvSpPr>
        <p:spPr>
          <a:xfrm>
            <a:off x="5615611" y="6596365"/>
            <a:ext cx="960778" cy="1461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950" dirty="0">
                <a:effectLst/>
                <a:latin typeface="+mn-lt"/>
                <a:ea typeface="Times New Roman" panose="02020603050405020304" pitchFamily="18" charset="0"/>
              </a:rPr>
              <a:t>© ETSI </a:t>
            </a:r>
            <a:r>
              <a:rPr lang="en-GB" sz="950" u="sng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CC-BY-4.0</a:t>
            </a:r>
            <a:endParaRPr lang="en-US" sz="950" b="0" i="0" dirty="0">
              <a:solidFill>
                <a:srgbClr val="002060"/>
              </a:solidFill>
              <a:latin typeface="+mn-lt"/>
              <a:cs typeface="Poppins" pitchFamily="2" charset="77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AD7DD53-AEBC-5DF8-EA61-FC515A808C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24844" y="398724"/>
            <a:ext cx="193357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0230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ed Side Slide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 descr="Background colored shape">
            <a:extLst>
              <a:ext uri="{FF2B5EF4-FFF2-40B4-BE49-F238E27FC236}">
                <a16:creationId xmlns:a16="http://schemas.microsoft.com/office/drawing/2014/main" id="{58BCB29C-E6ED-E215-202A-5F2DC9805AE7}"/>
              </a:ext>
            </a:extLst>
          </p:cNvPr>
          <p:cNvSpPr/>
          <p:nvPr userDrawn="1"/>
        </p:nvSpPr>
        <p:spPr>
          <a:xfrm>
            <a:off x="0" y="0"/>
            <a:ext cx="4902864" cy="6858000"/>
          </a:xfrm>
          <a:custGeom>
            <a:avLst/>
            <a:gdLst>
              <a:gd name="connsiteX0" fmla="*/ 0 w 4902864"/>
              <a:gd name="connsiteY0" fmla="*/ 0 h 6858000"/>
              <a:gd name="connsiteX1" fmla="*/ 637879 w 4902864"/>
              <a:gd name="connsiteY1" fmla="*/ 0 h 6858000"/>
              <a:gd name="connsiteX2" fmla="*/ 1180960 w 4902864"/>
              <a:gd name="connsiteY2" fmla="*/ 0 h 6858000"/>
              <a:gd name="connsiteX3" fmla="*/ 4902864 w 4902864"/>
              <a:gd name="connsiteY3" fmla="*/ 0 h 6858000"/>
              <a:gd name="connsiteX4" fmla="*/ 4902864 w 4902864"/>
              <a:gd name="connsiteY4" fmla="*/ 4340 h 6858000"/>
              <a:gd name="connsiteX5" fmla="*/ 4635956 w 4902864"/>
              <a:gd name="connsiteY5" fmla="*/ 363510 h 6858000"/>
              <a:gd name="connsiteX6" fmla="*/ 3700943 w 4902864"/>
              <a:gd name="connsiteY6" fmla="*/ 3187833 h 6858000"/>
              <a:gd name="connsiteX7" fmla="*/ 3695698 w 4902864"/>
              <a:gd name="connsiteY7" fmla="*/ 3430464 h 6858000"/>
              <a:gd name="connsiteX8" fmla="*/ 3695696 w 4902864"/>
              <a:gd name="connsiteY8" fmla="*/ 3430400 h 6858000"/>
              <a:gd name="connsiteX9" fmla="*/ 3695696 w 4902864"/>
              <a:gd name="connsiteY9" fmla="*/ 3430527 h 6858000"/>
              <a:gd name="connsiteX10" fmla="*/ 3695698 w 4902864"/>
              <a:gd name="connsiteY10" fmla="*/ 3430464 h 6858000"/>
              <a:gd name="connsiteX11" fmla="*/ 3700887 w 4902864"/>
              <a:gd name="connsiteY11" fmla="*/ 3672376 h 6858000"/>
              <a:gd name="connsiteX12" fmla="*/ 4628175 w 4902864"/>
              <a:gd name="connsiteY12" fmla="*/ 6497636 h 6858000"/>
              <a:gd name="connsiteX13" fmla="*/ 4894385 w 4902864"/>
              <a:gd name="connsiteY13" fmla="*/ 6858000 h 6858000"/>
              <a:gd name="connsiteX14" fmla="*/ 1180960 w 4902864"/>
              <a:gd name="connsiteY14" fmla="*/ 6858000 h 6858000"/>
              <a:gd name="connsiteX15" fmla="*/ 637879 w 4902864"/>
              <a:gd name="connsiteY15" fmla="*/ 6858000 h 6858000"/>
              <a:gd name="connsiteX16" fmla="*/ 0 w 4902864"/>
              <a:gd name="connsiteY1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902864" h="6858000">
                <a:moveTo>
                  <a:pt x="0" y="0"/>
                </a:moveTo>
                <a:lnTo>
                  <a:pt x="637879" y="0"/>
                </a:lnTo>
                <a:lnTo>
                  <a:pt x="1180960" y="0"/>
                </a:lnTo>
                <a:lnTo>
                  <a:pt x="4902864" y="0"/>
                </a:lnTo>
                <a:lnTo>
                  <a:pt x="4902864" y="4340"/>
                </a:lnTo>
                <a:lnTo>
                  <a:pt x="4635956" y="363510"/>
                </a:lnTo>
                <a:cubicBezTo>
                  <a:pt x="4083254" y="1175497"/>
                  <a:pt x="3746264" y="2142098"/>
                  <a:pt x="3700943" y="3187833"/>
                </a:cubicBezTo>
                <a:lnTo>
                  <a:pt x="3695698" y="3430464"/>
                </a:lnTo>
                <a:lnTo>
                  <a:pt x="3695696" y="3430400"/>
                </a:lnTo>
                <a:lnTo>
                  <a:pt x="3695696" y="3430527"/>
                </a:lnTo>
                <a:lnTo>
                  <a:pt x="3695698" y="3430464"/>
                </a:lnTo>
                <a:lnTo>
                  <a:pt x="3700887" y="3672376"/>
                </a:lnTo>
                <a:cubicBezTo>
                  <a:pt x="3745734" y="4715484"/>
                  <a:pt x="4079261" y="5685537"/>
                  <a:pt x="4628175" y="6497636"/>
                </a:cubicBezTo>
                <a:lnTo>
                  <a:pt x="4894385" y="6858000"/>
                </a:lnTo>
                <a:lnTo>
                  <a:pt x="1180960" y="6858000"/>
                </a:lnTo>
                <a:lnTo>
                  <a:pt x="63787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9C41FED-936E-46F6-32AE-61B083C60E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1372808"/>
            <a:ext cx="2840183" cy="3165404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7DA80-993D-7399-5A85-5BA6E7F1EFB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84436" y="1372807"/>
            <a:ext cx="7129684" cy="5093283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/>
            </a:lvl6pPr>
            <a:lvl8pPr>
              <a:defRPr/>
            </a:lvl8pPr>
          </a:lstStyle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CB5F8-0C9B-CC39-8C1D-96686F0F1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199" y="6586632"/>
            <a:ext cx="4114800" cy="184666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A119122-7B22-120B-5825-6BECED802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4121" y="6541477"/>
            <a:ext cx="360000" cy="236634"/>
          </a:xfrm>
          <a:prstGeom prst="rect">
            <a:avLst/>
          </a:prstGeom>
          <a:noFill/>
        </p:spPr>
        <p:txBody>
          <a:bodyPr/>
          <a:lstStyle>
            <a:lvl1pPr algn="r">
              <a:defRPr/>
            </a:lvl1pPr>
          </a:lstStyle>
          <a:p>
            <a:fld id="{92B97F79-DD13-4C29-AE35-333FE77EE8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D966A5A-AE5D-C746-C901-9D8A2B1C8018}"/>
              </a:ext>
            </a:extLst>
          </p:cNvPr>
          <p:cNvSpPr/>
          <p:nvPr userDrawn="1"/>
        </p:nvSpPr>
        <p:spPr>
          <a:xfrm>
            <a:off x="5615611" y="6596365"/>
            <a:ext cx="960778" cy="1461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950" dirty="0">
                <a:effectLst/>
                <a:latin typeface="+mn-lt"/>
                <a:ea typeface="Times New Roman" panose="02020603050405020304" pitchFamily="18" charset="0"/>
              </a:rPr>
              <a:t>© ETSI </a:t>
            </a:r>
            <a:r>
              <a:rPr lang="en-GB" sz="950" u="sng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CC-BY-4.0</a:t>
            </a:r>
            <a:endParaRPr lang="en-US" sz="950" b="0" i="0" dirty="0">
              <a:solidFill>
                <a:srgbClr val="002060"/>
              </a:solidFill>
              <a:latin typeface="+mn-lt"/>
              <a:cs typeface="Poppins" pitchFamily="2" charset="77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C258985-D66E-BE64-2968-DF2AF0266A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24844" y="398724"/>
            <a:ext cx="193357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9887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ed Side Slid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 descr="Background colored shape">
            <a:extLst>
              <a:ext uri="{FF2B5EF4-FFF2-40B4-BE49-F238E27FC236}">
                <a16:creationId xmlns:a16="http://schemas.microsoft.com/office/drawing/2014/main" id="{58BCB29C-E6ED-E215-202A-5F2DC9805AE7}"/>
              </a:ext>
            </a:extLst>
          </p:cNvPr>
          <p:cNvSpPr/>
          <p:nvPr userDrawn="1"/>
        </p:nvSpPr>
        <p:spPr>
          <a:xfrm>
            <a:off x="0" y="0"/>
            <a:ext cx="4902864" cy="6858000"/>
          </a:xfrm>
          <a:custGeom>
            <a:avLst/>
            <a:gdLst>
              <a:gd name="connsiteX0" fmla="*/ 0 w 4902864"/>
              <a:gd name="connsiteY0" fmla="*/ 0 h 6858000"/>
              <a:gd name="connsiteX1" fmla="*/ 637879 w 4902864"/>
              <a:gd name="connsiteY1" fmla="*/ 0 h 6858000"/>
              <a:gd name="connsiteX2" fmla="*/ 1180960 w 4902864"/>
              <a:gd name="connsiteY2" fmla="*/ 0 h 6858000"/>
              <a:gd name="connsiteX3" fmla="*/ 4902864 w 4902864"/>
              <a:gd name="connsiteY3" fmla="*/ 0 h 6858000"/>
              <a:gd name="connsiteX4" fmla="*/ 4902864 w 4902864"/>
              <a:gd name="connsiteY4" fmla="*/ 4340 h 6858000"/>
              <a:gd name="connsiteX5" fmla="*/ 4635956 w 4902864"/>
              <a:gd name="connsiteY5" fmla="*/ 363510 h 6858000"/>
              <a:gd name="connsiteX6" fmla="*/ 3700943 w 4902864"/>
              <a:gd name="connsiteY6" fmla="*/ 3187833 h 6858000"/>
              <a:gd name="connsiteX7" fmla="*/ 3695698 w 4902864"/>
              <a:gd name="connsiteY7" fmla="*/ 3430464 h 6858000"/>
              <a:gd name="connsiteX8" fmla="*/ 3695696 w 4902864"/>
              <a:gd name="connsiteY8" fmla="*/ 3430400 h 6858000"/>
              <a:gd name="connsiteX9" fmla="*/ 3695696 w 4902864"/>
              <a:gd name="connsiteY9" fmla="*/ 3430527 h 6858000"/>
              <a:gd name="connsiteX10" fmla="*/ 3695698 w 4902864"/>
              <a:gd name="connsiteY10" fmla="*/ 3430464 h 6858000"/>
              <a:gd name="connsiteX11" fmla="*/ 3700887 w 4902864"/>
              <a:gd name="connsiteY11" fmla="*/ 3672376 h 6858000"/>
              <a:gd name="connsiteX12" fmla="*/ 4628175 w 4902864"/>
              <a:gd name="connsiteY12" fmla="*/ 6497636 h 6858000"/>
              <a:gd name="connsiteX13" fmla="*/ 4894385 w 4902864"/>
              <a:gd name="connsiteY13" fmla="*/ 6858000 h 6858000"/>
              <a:gd name="connsiteX14" fmla="*/ 1180960 w 4902864"/>
              <a:gd name="connsiteY14" fmla="*/ 6858000 h 6858000"/>
              <a:gd name="connsiteX15" fmla="*/ 637879 w 4902864"/>
              <a:gd name="connsiteY15" fmla="*/ 6858000 h 6858000"/>
              <a:gd name="connsiteX16" fmla="*/ 0 w 4902864"/>
              <a:gd name="connsiteY1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902864" h="6858000">
                <a:moveTo>
                  <a:pt x="0" y="0"/>
                </a:moveTo>
                <a:lnTo>
                  <a:pt x="637879" y="0"/>
                </a:lnTo>
                <a:lnTo>
                  <a:pt x="1180960" y="0"/>
                </a:lnTo>
                <a:lnTo>
                  <a:pt x="4902864" y="0"/>
                </a:lnTo>
                <a:lnTo>
                  <a:pt x="4902864" y="4340"/>
                </a:lnTo>
                <a:lnTo>
                  <a:pt x="4635956" y="363510"/>
                </a:lnTo>
                <a:cubicBezTo>
                  <a:pt x="4083254" y="1175497"/>
                  <a:pt x="3746264" y="2142098"/>
                  <a:pt x="3700943" y="3187833"/>
                </a:cubicBezTo>
                <a:lnTo>
                  <a:pt x="3695698" y="3430464"/>
                </a:lnTo>
                <a:lnTo>
                  <a:pt x="3695696" y="3430400"/>
                </a:lnTo>
                <a:lnTo>
                  <a:pt x="3695696" y="3430527"/>
                </a:lnTo>
                <a:lnTo>
                  <a:pt x="3695698" y="3430464"/>
                </a:lnTo>
                <a:lnTo>
                  <a:pt x="3700887" y="3672376"/>
                </a:lnTo>
                <a:cubicBezTo>
                  <a:pt x="3745734" y="4715484"/>
                  <a:pt x="4079261" y="5685537"/>
                  <a:pt x="4628175" y="6497636"/>
                </a:cubicBezTo>
                <a:lnTo>
                  <a:pt x="4894385" y="6858000"/>
                </a:lnTo>
                <a:lnTo>
                  <a:pt x="1180960" y="6858000"/>
                </a:lnTo>
                <a:lnTo>
                  <a:pt x="63787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9C41FED-936E-46F6-32AE-61B083C60E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1372808"/>
            <a:ext cx="2840183" cy="3165404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7DA80-993D-7399-5A85-5BA6E7F1EFB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84436" y="1372807"/>
            <a:ext cx="7129684" cy="5093283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/>
            </a:lvl6pPr>
            <a:lvl8pPr>
              <a:defRPr/>
            </a:lvl8pPr>
          </a:lstStyle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CB5F8-0C9B-CC39-8C1D-96686F0F1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199" y="6586632"/>
            <a:ext cx="4114800" cy="184666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A119122-7B22-120B-5825-6BECED802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4121" y="6541477"/>
            <a:ext cx="360000" cy="236634"/>
          </a:xfrm>
          <a:prstGeom prst="rect">
            <a:avLst/>
          </a:prstGeom>
          <a:noFill/>
        </p:spPr>
        <p:txBody>
          <a:bodyPr/>
          <a:lstStyle>
            <a:lvl1pPr algn="r">
              <a:defRPr/>
            </a:lvl1pPr>
          </a:lstStyle>
          <a:p>
            <a:fld id="{92B97F79-DD13-4C29-AE35-333FE77EE8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D966A5A-AE5D-C746-C901-9D8A2B1C8018}"/>
              </a:ext>
            </a:extLst>
          </p:cNvPr>
          <p:cNvSpPr/>
          <p:nvPr userDrawn="1"/>
        </p:nvSpPr>
        <p:spPr>
          <a:xfrm>
            <a:off x="5615611" y="6596365"/>
            <a:ext cx="960778" cy="1461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950" dirty="0">
                <a:effectLst/>
                <a:latin typeface="+mn-lt"/>
                <a:ea typeface="Times New Roman" panose="02020603050405020304" pitchFamily="18" charset="0"/>
              </a:rPr>
              <a:t>© ETSI </a:t>
            </a:r>
            <a:r>
              <a:rPr lang="en-GB" sz="950" u="sng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CC-BY-4.0</a:t>
            </a:r>
            <a:endParaRPr lang="en-US" sz="950" b="0" i="0" dirty="0">
              <a:solidFill>
                <a:srgbClr val="002060"/>
              </a:solidFill>
              <a:latin typeface="+mn-lt"/>
              <a:cs typeface="Poppins" pitchFamily="2" charset="77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AD7DD53-AEBC-5DF8-EA61-FC515A808C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24844" y="398724"/>
            <a:ext cx="193357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046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B7DAB-B88C-3053-7C42-77CD1786BA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1" y="3302758"/>
            <a:ext cx="7359316" cy="1235453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BFD9D0-A1F6-5DA4-5130-F2BDB53E1E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38601" y="4704969"/>
            <a:ext cx="7359316" cy="781431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1004E44-C5AF-F2F9-E0B1-0AB0222E015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3" y="0"/>
            <a:ext cx="4264985" cy="6858000"/>
          </a:xfrm>
          <a:custGeom>
            <a:avLst/>
            <a:gdLst>
              <a:gd name="connsiteX0" fmla="*/ 0 w 4264985"/>
              <a:gd name="connsiteY0" fmla="*/ 0 h 6858000"/>
              <a:gd name="connsiteX1" fmla="*/ 4264985 w 4264985"/>
              <a:gd name="connsiteY1" fmla="*/ 0 h 6858000"/>
              <a:gd name="connsiteX2" fmla="*/ 4264985 w 4264985"/>
              <a:gd name="connsiteY2" fmla="*/ 4340 h 6858000"/>
              <a:gd name="connsiteX3" fmla="*/ 3998077 w 4264985"/>
              <a:gd name="connsiteY3" fmla="*/ 363510 h 6858000"/>
              <a:gd name="connsiteX4" fmla="*/ 3063064 w 4264985"/>
              <a:gd name="connsiteY4" fmla="*/ 3187833 h 6858000"/>
              <a:gd name="connsiteX5" fmla="*/ 3057819 w 4264985"/>
              <a:gd name="connsiteY5" fmla="*/ 3430464 h 6858000"/>
              <a:gd name="connsiteX6" fmla="*/ 3057817 w 4264985"/>
              <a:gd name="connsiteY6" fmla="*/ 3430400 h 6858000"/>
              <a:gd name="connsiteX7" fmla="*/ 3057817 w 4264985"/>
              <a:gd name="connsiteY7" fmla="*/ 3430527 h 6858000"/>
              <a:gd name="connsiteX8" fmla="*/ 3057819 w 4264985"/>
              <a:gd name="connsiteY8" fmla="*/ 3430464 h 6858000"/>
              <a:gd name="connsiteX9" fmla="*/ 3063008 w 4264985"/>
              <a:gd name="connsiteY9" fmla="*/ 3672376 h 6858000"/>
              <a:gd name="connsiteX10" fmla="*/ 3990296 w 4264985"/>
              <a:gd name="connsiteY10" fmla="*/ 6497636 h 6858000"/>
              <a:gd name="connsiteX11" fmla="*/ 4256506 w 4264985"/>
              <a:gd name="connsiteY11" fmla="*/ 6858000 h 6858000"/>
              <a:gd name="connsiteX12" fmla="*/ 0 w 4264985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64985" h="6858000">
                <a:moveTo>
                  <a:pt x="0" y="0"/>
                </a:moveTo>
                <a:lnTo>
                  <a:pt x="4264985" y="0"/>
                </a:lnTo>
                <a:lnTo>
                  <a:pt x="4264985" y="4340"/>
                </a:lnTo>
                <a:lnTo>
                  <a:pt x="3998077" y="363510"/>
                </a:lnTo>
                <a:cubicBezTo>
                  <a:pt x="3445375" y="1175497"/>
                  <a:pt x="3108385" y="2142098"/>
                  <a:pt x="3063064" y="3187833"/>
                </a:cubicBezTo>
                <a:lnTo>
                  <a:pt x="3057819" y="3430464"/>
                </a:lnTo>
                <a:lnTo>
                  <a:pt x="3057817" y="3430400"/>
                </a:lnTo>
                <a:lnTo>
                  <a:pt x="3057817" y="3430527"/>
                </a:lnTo>
                <a:lnTo>
                  <a:pt x="3057819" y="3430464"/>
                </a:lnTo>
                <a:lnTo>
                  <a:pt x="3063008" y="3672376"/>
                </a:lnTo>
                <a:cubicBezTo>
                  <a:pt x="3107855" y="4715484"/>
                  <a:pt x="3441382" y="5685537"/>
                  <a:pt x="3990296" y="6497636"/>
                </a:cubicBezTo>
                <a:lnTo>
                  <a:pt x="425650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216000" anchor="ctr">
            <a:noAutofit/>
          </a:bodyPr>
          <a:lstStyle>
            <a:lvl1pPr algn="l">
              <a:lnSpc>
                <a:spcPts val="2800"/>
              </a:lnSpc>
              <a:defRPr sz="2400" b="0">
                <a:solidFill>
                  <a:schemeClr val="tx2"/>
                </a:solidFill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picture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A5EC127-A092-91A0-A2DA-67F18A7BB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4121" y="6541477"/>
            <a:ext cx="360000" cy="236634"/>
          </a:xfrm>
          <a:prstGeom prst="rect">
            <a:avLst/>
          </a:prstGeom>
          <a:noFill/>
        </p:spPr>
        <p:txBody>
          <a:bodyPr/>
          <a:lstStyle>
            <a:lvl1pPr algn="r">
              <a:defRPr/>
            </a:lvl1pPr>
          </a:lstStyle>
          <a:p>
            <a:fld id="{92B97F79-DD13-4C29-AE35-333FE77EE8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333353-FDB8-6573-C3C7-6567E1BA43AB}"/>
              </a:ext>
            </a:extLst>
          </p:cNvPr>
          <p:cNvSpPr/>
          <p:nvPr userDrawn="1"/>
        </p:nvSpPr>
        <p:spPr>
          <a:xfrm>
            <a:off x="5615611" y="6596365"/>
            <a:ext cx="960778" cy="1461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950" dirty="0">
                <a:effectLst/>
                <a:latin typeface="+mn-lt"/>
                <a:ea typeface="Times New Roman" panose="02020603050405020304" pitchFamily="18" charset="0"/>
              </a:rPr>
              <a:t>© ETSI </a:t>
            </a:r>
            <a:r>
              <a:rPr lang="en-GB" sz="950" u="sng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CC-BY-4.0</a:t>
            </a:r>
            <a:endParaRPr lang="en-US" sz="950" b="0" i="0" dirty="0">
              <a:solidFill>
                <a:srgbClr val="002060"/>
              </a:solidFill>
              <a:latin typeface="+mn-lt"/>
              <a:cs typeface="Poppins" pitchFamily="2" charset="77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6D6EAB8-AC8D-63D9-0100-C09CB249AB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24844" y="398724"/>
            <a:ext cx="193357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712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AFEEB-56EF-EE1F-E81D-AC3FB150CD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1" y="520994"/>
            <a:ext cx="5853600" cy="52099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cxnSp>
        <p:nvCxnSpPr>
          <p:cNvPr id="24" name="Title Line" descr="Title Underline">
            <a:extLst>
              <a:ext uri="{FF2B5EF4-FFF2-40B4-BE49-F238E27FC236}">
                <a16:creationId xmlns:a16="http://schemas.microsoft.com/office/drawing/2014/main" id="{0F8625D1-E326-A174-FD89-6A8B8549AF94}"/>
              </a:ext>
            </a:extLst>
          </p:cNvPr>
          <p:cNvCxnSpPr>
            <a:cxnSpLocks/>
          </p:cNvCxnSpPr>
          <p:nvPr userDrawn="1"/>
        </p:nvCxnSpPr>
        <p:spPr>
          <a:xfrm>
            <a:off x="4038599" y="1084523"/>
            <a:ext cx="5853600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7DA80-993D-7399-5A85-5BA6E7F1EFB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38601" y="1372806"/>
            <a:ext cx="5853600" cy="5094000"/>
          </a:xfrm>
        </p:spPr>
        <p:txBody>
          <a:bodyPr/>
          <a:lstStyle>
            <a:lvl1pPr marL="396000" indent="-396000">
              <a:spcBef>
                <a:spcPts val="1800"/>
              </a:spcBef>
              <a:buSzPct val="11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1pPr>
            <a:lvl5pPr>
              <a:defRPr/>
            </a:lvl5pPr>
            <a:lvl6pPr>
              <a:defRPr/>
            </a:lvl6pPr>
            <a:lvl8pPr>
              <a:defRPr/>
            </a:lvl8pPr>
          </a:lstStyle>
          <a:p>
            <a:pPr lvl="0"/>
            <a:r>
              <a:rPr lang="en-US" dirty="0"/>
              <a:t>Bullet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BA12DCD7-B004-F205-D148-BDB7B634BD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520994"/>
            <a:ext cx="3708607" cy="6337006"/>
          </a:xfrm>
          <a:custGeom>
            <a:avLst/>
            <a:gdLst>
              <a:gd name="connsiteX0" fmla="*/ 0 w 3708607"/>
              <a:gd name="connsiteY0" fmla="*/ 0 h 6337006"/>
              <a:gd name="connsiteX1" fmla="*/ 3708607 w 3708607"/>
              <a:gd name="connsiteY1" fmla="*/ 3708607 h 6337006"/>
              <a:gd name="connsiteX2" fmla="*/ 2622381 w 3708607"/>
              <a:gd name="connsiteY2" fmla="*/ 6330988 h 6337006"/>
              <a:gd name="connsiteX3" fmla="*/ 2615760 w 3708607"/>
              <a:gd name="connsiteY3" fmla="*/ 6337006 h 6337006"/>
              <a:gd name="connsiteX4" fmla="*/ 0 w 3708607"/>
              <a:gd name="connsiteY4" fmla="*/ 6337006 h 6337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8607" h="6337006">
                <a:moveTo>
                  <a:pt x="0" y="0"/>
                </a:moveTo>
                <a:cubicBezTo>
                  <a:pt x="2048207" y="0"/>
                  <a:pt x="3708607" y="1660400"/>
                  <a:pt x="3708607" y="3708607"/>
                </a:cubicBezTo>
                <a:cubicBezTo>
                  <a:pt x="3708607" y="4732711"/>
                  <a:pt x="3293507" y="5659863"/>
                  <a:pt x="2622381" y="6330988"/>
                </a:cubicBezTo>
                <a:lnTo>
                  <a:pt x="2615760" y="6337006"/>
                </a:lnTo>
                <a:lnTo>
                  <a:pt x="0" y="633700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216000" anchor="ctr">
            <a:noAutofit/>
          </a:bodyPr>
          <a:lstStyle>
            <a:lvl1pPr>
              <a:lnSpc>
                <a:spcPts val="2800"/>
              </a:lnSpc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picture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82EF6E1-7BFC-3A86-0D2C-79645D45F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4121" y="6541477"/>
            <a:ext cx="360000" cy="236634"/>
          </a:xfrm>
          <a:prstGeom prst="rect">
            <a:avLst/>
          </a:prstGeom>
          <a:noFill/>
        </p:spPr>
        <p:txBody>
          <a:bodyPr/>
          <a:lstStyle>
            <a:lvl1pPr algn="r">
              <a:defRPr/>
            </a:lvl1pPr>
          </a:lstStyle>
          <a:p>
            <a:fld id="{92B97F79-DD13-4C29-AE35-333FE77EE8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C18005-14B4-9C1B-D75E-6AADBC40F898}"/>
              </a:ext>
            </a:extLst>
          </p:cNvPr>
          <p:cNvSpPr/>
          <p:nvPr userDrawn="1"/>
        </p:nvSpPr>
        <p:spPr>
          <a:xfrm>
            <a:off x="5615611" y="6596365"/>
            <a:ext cx="960778" cy="1461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950" dirty="0">
                <a:effectLst/>
                <a:latin typeface="+mn-lt"/>
                <a:ea typeface="Times New Roman" panose="02020603050405020304" pitchFamily="18" charset="0"/>
              </a:rPr>
              <a:t>© ETSI </a:t>
            </a:r>
            <a:r>
              <a:rPr lang="en-GB" sz="950" u="sng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CC-BY-4.0</a:t>
            </a:r>
            <a:endParaRPr lang="en-US" sz="950" b="0" i="0" dirty="0">
              <a:solidFill>
                <a:srgbClr val="002060"/>
              </a:solidFill>
              <a:latin typeface="+mn-lt"/>
              <a:cs typeface="Poppins" pitchFamily="2" charset="77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9CEAF95-FFD1-5D6F-0C63-7368FE75373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24844" y="398724"/>
            <a:ext cx="193357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897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AFEEB-56EF-EE1F-E81D-AC3FB150CD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8" y="520994"/>
            <a:ext cx="9432000" cy="52099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cxnSp>
        <p:nvCxnSpPr>
          <p:cNvPr id="24" name="Title Line" descr="Title Underline">
            <a:extLst>
              <a:ext uri="{FF2B5EF4-FFF2-40B4-BE49-F238E27FC236}">
                <a16:creationId xmlns:a16="http://schemas.microsoft.com/office/drawing/2014/main" id="{0F8625D1-E326-A174-FD89-6A8B8549AF94}"/>
              </a:ext>
            </a:extLst>
          </p:cNvPr>
          <p:cNvCxnSpPr>
            <a:cxnSpLocks/>
          </p:cNvCxnSpPr>
          <p:nvPr userDrawn="1"/>
        </p:nvCxnSpPr>
        <p:spPr>
          <a:xfrm>
            <a:off x="457197" y="1084523"/>
            <a:ext cx="9432000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7DA80-993D-7399-5A85-5BA6E7F1EFB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199" y="1372807"/>
            <a:ext cx="11456922" cy="5093283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/>
            </a:lvl6pPr>
            <a:lvl8pPr>
              <a:defRPr/>
            </a:lvl8pPr>
          </a:lstStyle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CB5F8-0C9B-CC39-8C1D-96686F0F1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199" y="6586632"/>
            <a:ext cx="4114800" cy="184666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A119122-7B22-120B-5825-6BECED802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4121" y="6541477"/>
            <a:ext cx="360000" cy="236634"/>
          </a:xfrm>
          <a:prstGeom prst="rect">
            <a:avLst/>
          </a:prstGeom>
          <a:noFill/>
        </p:spPr>
        <p:txBody>
          <a:bodyPr/>
          <a:lstStyle>
            <a:lvl1pPr algn="r">
              <a:defRPr/>
            </a:lvl1pPr>
          </a:lstStyle>
          <a:p>
            <a:fld id="{92B97F79-DD13-4C29-AE35-333FE77EE8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E835982-1475-0330-B10F-4DB1D21EB138}"/>
              </a:ext>
            </a:extLst>
          </p:cNvPr>
          <p:cNvSpPr/>
          <p:nvPr userDrawn="1"/>
        </p:nvSpPr>
        <p:spPr>
          <a:xfrm>
            <a:off x="5615611" y="6596365"/>
            <a:ext cx="960778" cy="1461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950" dirty="0">
                <a:effectLst/>
                <a:latin typeface="+mn-lt"/>
                <a:ea typeface="Times New Roman" panose="02020603050405020304" pitchFamily="18" charset="0"/>
              </a:rPr>
              <a:t>© ETSI </a:t>
            </a:r>
            <a:r>
              <a:rPr lang="en-GB" sz="950" u="sng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CC-BY-4.0</a:t>
            </a:r>
            <a:endParaRPr lang="en-US" sz="950" b="0" i="0" dirty="0">
              <a:solidFill>
                <a:srgbClr val="002060"/>
              </a:solidFill>
              <a:latin typeface="+mn-lt"/>
              <a:cs typeface="Poppins" pitchFamily="2" charset="77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4407A19-3AD9-605F-9DE7-07DB884FD1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24844" y="398724"/>
            <a:ext cx="193357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583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CB5F8-0C9B-CC39-8C1D-96686F0F1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199" y="6586632"/>
            <a:ext cx="4114800" cy="184666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A119122-7B22-120B-5825-6BECED802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4121" y="6541477"/>
            <a:ext cx="360000" cy="236634"/>
          </a:xfrm>
          <a:prstGeom prst="rect">
            <a:avLst/>
          </a:prstGeom>
          <a:noFill/>
        </p:spPr>
        <p:txBody>
          <a:bodyPr/>
          <a:lstStyle>
            <a:lvl1pPr algn="r">
              <a:defRPr/>
            </a:lvl1pPr>
          </a:lstStyle>
          <a:p>
            <a:fld id="{92B97F79-DD13-4C29-AE35-333FE77EE8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B7B517-4E46-4A88-8D00-16B653A8C340}"/>
              </a:ext>
            </a:extLst>
          </p:cNvPr>
          <p:cNvSpPr/>
          <p:nvPr userDrawn="1"/>
        </p:nvSpPr>
        <p:spPr>
          <a:xfrm>
            <a:off x="5615611" y="6596365"/>
            <a:ext cx="960778" cy="1461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950" dirty="0">
                <a:effectLst/>
                <a:latin typeface="+mn-lt"/>
                <a:ea typeface="Times New Roman" panose="02020603050405020304" pitchFamily="18" charset="0"/>
              </a:rPr>
              <a:t>© ETSI </a:t>
            </a:r>
            <a:r>
              <a:rPr lang="en-GB" sz="950" u="sng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CC-BY-4.0</a:t>
            </a:r>
            <a:endParaRPr lang="en-US" sz="950" b="0" i="0" dirty="0">
              <a:solidFill>
                <a:srgbClr val="002060"/>
              </a:solidFill>
              <a:latin typeface="+mn-lt"/>
              <a:cs typeface="Poppins" pitchFamily="2" charset="77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5F3C058-086E-20A8-3E09-0930F06D95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24844" y="398724"/>
            <a:ext cx="193357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343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CB5F8-0C9B-CC39-8C1D-96686F0F1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199" y="6586632"/>
            <a:ext cx="4114800" cy="184666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A119122-7B22-120B-5825-6BECED802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4121" y="6541477"/>
            <a:ext cx="360000" cy="236634"/>
          </a:xfrm>
          <a:prstGeom prst="rect">
            <a:avLst/>
          </a:prstGeom>
          <a:noFill/>
        </p:spPr>
        <p:txBody>
          <a:bodyPr/>
          <a:lstStyle>
            <a:lvl1pPr algn="r">
              <a:defRPr/>
            </a:lvl1pPr>
          </a:lstStyle>
          <a:p>
            <a:fld id="{92B97F79-DD13-4C29-AE35-333FE77EE8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E6D541-AAF7-757C-C030-8BA678D6B84D}"/>
              </a:ext>
            </a:extLst>
          </p:cNvPr>
          <p:cNvSpPr/>
          <p:nvPr userDrawn="1"/>
        </p:nvSpPr>
        <p:spPr>
          <a:xfrm>
            <a:off x="5615611" y="6596365"/>
            <a:ext cx="960778" cy="1461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950" dirty="0">
                <a:effectLst/>
                <a:latin typeface="+mn-lt"/>
                <a:ea typeface="Times New Roman" panose="02020603050405020304" pitchFamily="18" charset="0"/>
              </a:rPr>
              <a:t>© ETSI </a:t>
            </a:r>
            <a:r>
              <a:rPr lang="en-GB" sz="950" u="sng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CC-BY-4.0</a:t>
            </a:r>
            <a:endParaRPr lang="en-US" sz="950" b="0" i="0" dirty="0">
              <a:solidFill>
                <a:srgbClr val="002060"/>
              </a:solidFill>
              <a:latin typeface="+mn-lt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1779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8648A5C-ECD7-CD4F-14E5-0FFFD1B353E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199" y="1372806"/>
            <a:ext cx="8982000" cy="5094000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/>
            </a:lvl6pPr>
            <a:lvl8pPr>
              <a:defRPr/>
            </a:lvl8pPr>
          </a:lstStyle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C1E5289-67B5-AAED-7123-ED7653EF225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231976" y="1364951"/>
            <a:ext cx="2960024" cy="5493049"/>
          </a:xfrm>
          <a:custGeom>
            <a:avLst/>
            <a:gdLst>
              <a:gd name="connsiteX0" fmla="*/ 794143 w 2960024"/>
              <a:gd name="connsiteY0" fmla="*/ 0 h 5493049"/>
              <a:gd name="connsiteX1" fmla="*/ 2960024 w 2960024"/>
              <a:gd name="connsiteY1" fmla="*/ 0 h 5493049"/>
              <a:gd name="connsiteX2" fmla="*/ 2960024 w 2960024"/>
              <a:gd name="connsiteY2" fmla="*/ 5493049 h 5493049"/>
              <a:gd name="connsiteX3" fmla="*/ 0 w 2960024"/>
              <a:gd name="connsiteY3" fmla="*/ 5493049 h 5493049"/>
              <a:gd name="connsiteX4" fmla="*/ 217335 w 2960024"/>
              <a:gd name="connsiteY4" fmla="*/ 5208928 h 5493049"/>
              <a:gd name="connsiteX5" fmla="*/ 794143 w 2960024"/>
              <a:gd name="connsiteY5" fmla="*/ 0 h 5493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60024" h="5493049">
                <a:moveTo>
                  <a:pt x="794143" y="0"/>
                </a:moveTo>
                <a:lnTo>
                  <a:pt x="2960024" y="0"/>
                </a:lnTo>
                <a:lnTo>
                  <a:pt x="2960024" y="5493049"/>
                </a:lnTo>
                <a:lnTo>
                  <a:pt x="0" y="5493049"/>
                </a:lnTo>
                <a:lnTo>
                  <a:pt x="217335" y="5208928"/>
                </a:lnTo>
                <a:cubicBezTo>
                  <a:pt x="1251934" y="3745781"/>
                  <a:pt x="1501481" y="1667373"/>
                  <a:pt x="79414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Ins="216000" anchor="ctr">
            <a:noAutofit/>
          </a:bodyPr>
          <a:lstStyle>
            <a:lvl1pPr marL="0" indent="0" algn="r">
              <a:buNone/>
              <a:defRPr b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BBBC5E45-ACEB-DF2E-059F-0F5EDD60D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199" y="6586632"/>
            <a:ext cx="4114800" cy="184666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7404F2A8-22BF-0A07-C692-63E05B580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4121" y="6541477"/>
            <a:ext cx="360000" cy="236634"/>
          </a:xfrm>
          <a:prstGeom prst="rect">
            <a:avLst/>
          </a:prstGeom>
          <a:noFill/>
        </p:spPr>
        <p:txBody>
          <a:bodyPr/>
          <a:lstStyle>
            <a:lvl1pPr algn="r">
              <a:defRPr/>
            </a:lvl1pPr>
          </a:lstStyle>
          <a:p>
            <a:fld id="{92B97F79-DD13-4C29-AE35-333FE77EE8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24980D-79DE-5C42-56DC-971BE873C407}"/>
              </a:ext>
            </a:extLst>
          </p:cNvPr>
          <p:cNvSpPr/>
          <p:nvPr userDrawn="1"/>
        </p:nvSpPr>
        <p:spPr>
          <a:xfrm>
            <a:off x="5615611" y="6596365"/>
            <a:ext cx="960778" cy="1461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950" dirty="0">
                <a:effectLst/>
                <a:latin typeface="+mn-lt"/>
                <a:ea typeface="Times New Roman" panose="02020603050405020304" pitchFamily="18" charset="0"/>
              </a:rPr>
              <a:t>© ETSI </a:t>
            </a:r>
            <a:r>
              <a:rPr lang="en-GB" sz="950" u="sng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CC-BY-4.0</a:t>
            </a:r>
            <a:endParaRPr lang="en-US" sz="950" b="0" i="0" dirty="0">
              <a:solidFill>
                <a:srgbClr val="002060"/>
              </a:solidFill>
              <a:latin typeface="+mn-lt"/>
              <a:cs typeface="Poppins" pitchFamily="2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43B9DE-582F-34D9-277B-7B296D3CCC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8" y="520994"/>
            <a:ext cx="9432000" cy="52099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cxnSp>
        <p:nvCxnSpPr>
          <p:cNvPr id="3" name="Title Line" descr="Title Underline">
            <a:extLst>
              <a:ext uri="{FF2B5EF4-FFF2-40B4-BE49-F238E27FC236}">
                <a16:creationId xmlns:a16="http://schemas.microsoft.com/office/drawing/2014/main" id="{5BDEB74F-3FBA-7FD8-06E5-7BF18A301626}"/>
              </a:ext>
            </a:extLst>
          </p:cNvPr>
          <p:cNvCxnSpPr>
            <a:cxnSpLocks/>
          </p:cNvCxnSpPr>
          <p:nvPr userDrawn="1"/>
        </p:nvCxnSpPr>
        <p:spPr>
          <a:xfrm>
            <a:off x="457197" y="1084523"/>
            <a:ext cx="9432000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4">
            <a:extLst>
              <a:ext uri="{FF2B5EF4-FFF2-40B4-BE49-F238E27FC236}">
                <a16:creationId xmlns:a16="http://schemas.microsoft.com/office/drawing/2014/main" id="{0D2CB246-C752-8283-5F37-4ADAB3BD2E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24844" y="398724"/>
            <a:ext cx="193357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897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4657D666-107C-73A3-973E-3E38A06D2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520994"/>
            <a:ext cx="7167600" cy="52099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cxnSp>
        <p:nvCxnSpPr>
          <p:cNvPr id="15" name="Title Line" descr="Title Underline">
            <a:extLst>
              <a:ext uri="{FF2B5EF4-FFF2-40B4-BE49-F238E27FC236}">
                <a16:creationId xmlns:a16="http://schemas.microsoft.com/office/drawing/2014/main" id="{B092BACC-E924-3878-3E67-EA1B3DB508DB}"/>
              </a:ext>
            </a:extLst>
          </p:cNvPr>
          <p:cNvCxnSpPr>
            <a:cxnSpLocks/>
          </p:cNvCxnSpPr>
          <p:nvPr userDrawn="1"/>
        </p:nvCxnSpPr>
        <p:spPr>
          <a:xfrm>
            <a:off x="457198" y="1084523"/>
            <a:ext cx="7167600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D4F8493-5900-B2D1-7293-AAFC5589D20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199" y="1372806"/>
            <a:ext cx="5292000" cy="5094000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/>
            </a:lvl6pPr>
            <a:lvl8pPr>
              <a:defRPr/>
            </a:lvl8pPr>
          </a:lstStyle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C2D93460-79DC-A7F1-9654-37CE4567823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34801" y="942220"/>
            <a:ext cx="5400000" cy="540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 rtl="0">
              <a:buNone/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86B8CA69-1B8F-D51A-FCD3-A1748A5B4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199" y="6586632"/>
            <a:ext cx="4114800" cy="184666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49CA3B8-2732-01C4-2BFE-0968E87FA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4121" y="6541477"/>
            <a:ext cx="360000" cy="236634"/>
          </a:xfrm>
          <a:prstGeom prst="rect">
            <a:avLst/>
          </a:prstGeom>
          <a:noFill/>
        </p:spPr>
        <p:txBody>
          <a:bodyPr/>
          <a:lstStyle>
            <a:lvl1pPr algn="r">
              <a:defRPr/>
            </a:lvl1pPr>
          </a:lstStyle>
          <a:p>
            <a:fld id="{92B97F79-DD13-4C29-AE35-333FE77EE8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C43C2B-FBBF-55A8-566D-37911F8CE78B}"/>
              </a:ext>
            </a:extLst>
          </p:cNvPr>
          <p:cNvSpPr/>
          <p:nvPr userDrawn="1"/>
        </p:nvSpPr>
        <p:spPr>
          <a:xfrm>
            <a:off x="5615611" y="6596365"/>
            <a:ext cx="960778" cy="1461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950" dirty="0">
                <a:effectLst/>
                <a:latin typeface="+mn-lt"/>
                <a:ea typeface="Times New Roman" panose="02020603050405020304" pitchFamily="18" charset="0"/>
              </a:rPr>
              <a:t>© ETSI </a:t>
            </a:r>
            <a:r>
              <a:rPr lang="en-GB" sz="950" u="sng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CC-BY-4.0</a:t>
            </a:r>
            <a:endParaRPr lang="en-US" sz="950" b="0" i="0" dirty="0">
              <a:solidFill>
                <a:srgbClr val="002060"/>
              </a:solidFill>
              <a:latin typeface="+mn-lt"/>
              <a:cs typeface="Poppins" pitchFamily="2" charset="77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5E2EDDA-467A-FAE7-013A-D0C80BB6CA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24844" y="398724"/>
            <a:ext cx="193357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965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DBD2945-7CDB-DC18-F22E-D116959AE77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199" y="1372806"/>
            <a:ext cx="5292000" cy="5094000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/>
            </a:lvl6pPr>
            <a:lvl8pPr>
              <a:defRPr/>
            </a:lvl8pPr>
          </a:lstStyle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E95C557-1F32-0E3A-FF07-9DA9618FCA0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105916" y="1372806"/>
            <a:ext cx="5328000" cy="5094000"/>
          </a:xfrm>
        </p:spPr>
        <p:txBody>
          <a:bodyPr/>
          <a:lstStyle/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DA368D5D-7833-4CB6-535E-457855E76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199" y="6586632"/>
            <a:ext cx="4114800" cy="184666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B31AC421-4AB6-921A-98DD-2971FC0FF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4121" y="6541477"/>
            <a:ext cx="360000" cy="236634"/>
          </a:xfrm>
          <a:prstGeom prst="rect">
            <a:avLst/>
          </a:prstGeom>
          <a:noFill/>
        </p:spPr>
        <p:txBody>
          <a:bodyPr/>
          <a:lstStyle>
            <a:lvl1pPr algn="r">
              <a:defRPr/>
            </a:lvl1pPr>
          </a:lstStyle>
          <a:p>
            <a:fld id="{92B97F79-DD13-4C29-AE35-333FE77EE8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29C5ACC-4398-7ADD-7C2A-813D9F75A49A}"/>
              </a:ext>
            </a:extLst>
          </p:cNvPr>
          <p:cNvSpPr/>
          <p:nvPr userDrawn="1"/>
        </p:nvSpPr>
        <p:spPr>
          <a:xfrm>
            <a:off x="5615611" y="6596365"/>
            <a:ext cx="960778" cy="1461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950" dirty="0">
                <a:effectLst/>
                <a:latin typeface="+mn-lt"/>
                <a:ea typeface="Times New Roman" panose="02020603050405020304" pitchFamily="18" charset="0"/>
              </a:rPr>
              <a:t>© ETSI </a:t>
            </a:r>
            <a:r>
              <a:rPr lang="en-GB" sz="950" u="sng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CC-BY-4.0</a:t>
            </a:r>
            <a:endParaRPr lang="en-US" sz="950" b="0" i="0" dirty="0">
              <a:solidFill>
                <a:srgbClr val="002060"/>
              </a:solidFill>
              <a:latin typeface="+mn-lt"/>
              <a:cs typeface="Poppins" pitchFamily="2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53D552-291D-00CB-8B04-7521C08FFB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8" y="520994"/>
            <a:ext cx="9432000" cy="52099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cxnSp>
        <p:nvCxnSpPr>
          <p:cNvPr id="3" name="Title Line" descr="Title Underline">
            <a:extLst>
              <a:ext uri="{FF2B5EF4-FFF2-40B4-BE49-F238E27FC236}">
                <a16:creationId xmlns:a16="http://schemas.microsoft.com/office/drawing/2014/main" id="{E93AA44A-1B10-C93C-BBFE-2DCE0BFE787D}"/>
              </a:ext>
            </a:extLst>
          </p:cNvPr>
          <p:cNvCxnSpPr>
            <a:cxnSpLocks/>
          </p:cNvCxnSpPr>
          <p:nvPr userDrawn="1"/>
        </p:nvCxnSpPr>
        <p:spPr>
          <a:xfrm>
            <a:off x="457197" y="1084523"/>
            <a:ext cx="9432000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4">
            <a:extLst>
              <a:ext uri="{FF2B5EF4-FFF2-40B4-BE49-F238E27FC236}">
                <a16:creationId xmlns:a16="http://schemas.microsoft.com/office/drawing/2014/main" id="{B4216055-B641-BA3C-DFCE-43BDC84F75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24844" y="398724"/>
            <a:ext cx="193357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552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6.sv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4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090108-EE32-B843-9188-FDA0B9D1B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436" y="226766"/>
            <a:ext cx="10157959" cy="91503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7B65B9-483D-380B-E8C8-35CE64EFE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1436" y="1372808"/>
            <a:ext cx="10157959" cy="48755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Bullet 1</a:t>
            </a:r>
          </a:p>
          <a:p>
            <a:pPr lvl="2"/>
            <a:r>
              <a:rPr lang="en-US" dirty="0"/>
              <a:t>Bullet 2</a:t>
            </a:r>
          </a:p>
          <a:p>
            <a:pPr lvl="3"/>
            <a:r>
              <a:rPr lang="en-US" dirty="0"/>
              <a:t>Bullet 3</a:t>
            </a:r>
          </a:p>
          <a:p>
            <a:pPr lvl="4"/>
            <a:r>
              <a:rPr lang="en-US" dirty="0"/>
              <a:t>Number 1</a:t>
            </a:r>
          </a:p>
          <a:p>
            <a:pPr lvl="5"/>
            <a:r>
              <a:rPr lang="en-US" dirty="0"/>
              <a:t>Number 2</a:t>
            </a:r>
          </a:p>
          <a:p>
            <a:pPr lvl="6"/>
            <a:r>
              <a:rPr lang="en-US" dirty="0"/>
              <a:t>Number 3</a:t>
            </a:r>
          </a:p>
          <a:p>
            <a:pPr lvl="7"/>
            <a:r>
              <a:rPr lang="en-US" dirty="0"/>
              <a:t>Number 4</a:t>
            </a:r>
          </a:p>
          <a:p>
            <a:pPr lvl="8"/>
            <a:r>
              <a:rPr lang="en-US" dirty="0"/>
              <a:t>Footnote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DDD6EA-C940-8639-7563-F8AAA897DD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79395" y="6463544"/>
            <a:ext cx="818521" cy="18466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E7024F48-AAD6-4DBB-9C06-AE0DD6BA1058}" type="datetime1">
              <a:rPr lang="en-US" smtClean="0"/>
              <a:t>11/6/2023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CA2BB-CDD4-C883-890E-DFA315BAD6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63544"/>
            <a:ext cx="4114800" cy="18466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8DC4C6-DEAF-C671-3DF3-D065B7048573}"/>
              </a:ext>
            </a:extLst>
          </p:cNvPr>
          <p:cNvSpPr>
            <a:spLocks noGrp="1" noChangeAspect="1"/>
          </p:cNvSpPr>
          <p:nvPr>
            <p:ph type="sldNum" sz="quarter" idx="4"/>
          </p:nvPr>
        </p:nvSpPr>
        <p:spPr>
          <a:xfrm>
            <a:off x="11554565" y="6338290"/>
            <a:ext cx="432000" cy="432000"/>
          </a:xfrm>
          <a:prstGeom prst="ellipse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92B97F79-DD13-4C29-AE35-333FE77EE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63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4" r:id="rId3"/>
    <p:sldLayoutId id="2147483650" r:id="rId4"/>
    <p:sldLayoutId id="2147483658" r:id="rId5"/>
    <p:sldLayoutId id="2147483659" r:id="rId6"/>
    <p:sldLayoutId id="2147483653" r:id="rId7"/>
    <p:sldLayoutId id="2147483655" r:id="rId8"/>
    <p:sldLayoutId id="2147483652" r:id="rId9"/>
    <p:sldLayoutId id="2147483656" r:id="rId10"/>
    <p:sldLayoutId id="2147483657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alibri" panose="020F0502020204030204" pitchFamily="34" charset="0"/>
          <a:ea typeface="Roboto Medium" panose="02000000000000000000" pitchFamily="2" charset="0"/>
          <a:cs typeface="Calibri" panose="020F0502020204030204" pitchFamily="34" charset="0"/>
        </a:defRPr>
      </a:lvl1pPr>
      <a:lvl2pPr marL="360000" indent="-360000" algn="l" defTabSz="914400" rtl="0" eaLnBrk="1" latinLnBrk="0" hangingPunct="1">
        <a:lnSpc>
          <a:spcPct val="100000"/>
        </a:lnSpc>
        <a:spcBef>
          <a:spcPts val="1200"/>
        </a:spcBef>
        <a:buSzPct val="110000"/>
        <a:buFontTx/>
        <a:buBlip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</a:buBlip>
        <a:defRPr lang="en-US" sz="2000" kern="1200" dirty="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684000" indent="-324000" algn="l" defTabSz="914400" rtl="0" eaLnBrk="1" latinLnBrk="0" hangingPunct="1">
        <a:lnSpc>
          <a:spcPct val="100000"/>
        </a:lnSpc>
        <a:spcBef>
          <a:spcPts val="1000"/>
        </a:spcBef>
        <a:buSzPct val="110000"/>
        <a:buFontTx/>
        <a:buBlip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</a:buBlip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936000" indent="-252000" algn="l" defTabSz="914400" rtl="0" eaLnBrk="1" latinLnBrk="0" hangingPunct="1">
        <a:lnSpc>
          <a:spcPct val="100000"/>
        </a:lnSpc>
        <a:spcBef>
          <a:spcPts val="800"/>
        </a:spcBef>
        <a:buSzPct val="110000"/>
        <a:buFontTx/>
        <a:buBlip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</a:buBlip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360000" indent="-3600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5"/>
        </a:buClr>
        <a:buSzPct val="100000"/>
        <a:buFont typeface="+mj-lt"/>
        <a:buAutoNum type="arabicPeriod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684000" indent="-3240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4"/>
        </a:buClr>
        <a:buFont typeface="+mj-lt"/>
        <a:buAutoNum type="alphaUcPeriod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6pPr>
      <a:lvl7pPr marL="936000" indent="-252000" algn="l" defTabSz="914400" rtl="0" eaLnBrk="1" latinLnBrk="0" hangingPunct="1">
        <a:lnSpc>
          <a:spcPct val="100000"/>
        </a:lnSpc>
        <a:spcBef>
          <a:spcPts val="800"/>
        </a:spcBef>
        <a:buClr>
          <a:schemeClr val="accent6"/>
        </a:buClr>
        <a:buFont typeface="+mj-lt"/>
        <a:buAutoNum type="arabicParenR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7pPr>
      <a:lvl8pPr marL="1152000" indent="-2160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+mj-lt"/>
        <a:buAutoNum type="alphaLcParenR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8pPr>
      <a:lvl9pPr marL="0" indent="0" algn="l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 typeface="+mj-lt"/>
        <a:buNone/>
        <a:defRPr sz="1400" kern="120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diagramLayout" Target="../diagrams/layout2.xml"/><Relationship Id="rId7" Type="http://schemas.openxmlformats.org/officeDocument/2006/relationships/image" Target="../media/image2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04F8C9AF-D429-236E-8BEA-1FD8A2D5EF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 Title </a:t>
            </a:r>
            <a:br>
              <a:rPr lang="en-US" dirty="0"/>
            </a:br>
            <a:r>
              <a:rPr lang="en-US" dirty="0"/>
              <a:t>1-3 Lines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E374E435-34E7-AC98-95CB-6D8581B690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1E91A41-3A09-9F64-5027-DA6D690906DF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40F8E8-1505-947D-8A34-89C10FEAB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9981B-13B4-406F-AD22-DC9554A2F38A}" type="datetime1">
              <a:rPr lang="en-US" smtClean="0"/>
              <a:t>11/6/2023</a:t>
            </a:fld>
            <a:endParaRPr lang="en-US" dirty="0"/>
          </a:p>
        </p:txBody>
      </p:sp>
      <p:pic>
        <p:nvPicPr>
          <p:cNvPr id="9" name="Picture Placeholder 8" descr="A galaxy in space with stars&#10;&#10;Description automatically generated">
            <a:extLst>
              <a:ext uri="{FF2B5EF4-FFF2-40B4-BE49-F238E27FC236}">
                <a16:creationId xmlns:a16="http://schemas.microsoft.com/office/drawing/2014/main" id="{FF38FC77-308F-5994-3AEC-6B1DC050682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154161" cy="6858000"/>
          </a:xfrm>
        </p:spPr>
      </p:pic>
    </p:spTree>
    <p:extLst>
      <p:ext uri="{BB962C8B-B14F-4D97-AF65-F5344CB8AC3E}">
        <p14:creationId xmlns:p14="http://schemas.microsoft.com/office/powerpoint/2010/main" val="3603628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AB6990-D42E-63B7-6C54-6715DD7AB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7F79-DD13-4C29-AE35-333FE77EE81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499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245E92-89F0-6C42-0ADA-CA8002F2A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7F79-DD13-4C29-AE35-333FE77EE81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655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6988759-BC92-FEE5-E444-6F8E81347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520994"/>
            <a:ext cx="9972000" cy="520997"/>
          </a:xfrm>
        </p:spPr>
        <p:txBody>
          <a:bodyPr/>
          <a:lstStyle/>
          <a:p>
            <a:r>
              <a:rPr lang="en-US" dirty="0"/>
              <a:t>Picture Slide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08AEA1-F05F-B31E-6828-3B7D25A4C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7F79-DD13-4C29-AE35-333FE77EE811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9" name="Content Placeholder 9" descr="Diagram">
            <a:extLst>
              <a:ext uri="{FF2B5EF4-FFF2-40B4-BE49-F238E27FC236}">
                <a16:creationId xmlns:a16="http://schemas.microsoft.com/office/drawing/2014/main" id="{087CF4E4-8F6F-8F93-F82D-2AA36B4A0A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7464610"/>
              </p:ext>
            </p:extLst>
          </p:nvPr>
        </p:nvGraphicFramePr>
        <p:xfrm>
          <a:off x="457200" y="1373188"/>
          <a:ext cx="8980488" cy="4857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Placeholder 7" descr="A black and blue tunnel with blue lights&#10;&#10;Description automatically generated">
            <a:extLst>
              <a:ext uri="{FF2B5EF4-FFF2-40B4-BE49-F238E27FC236}">
                <a16:creationId xmlns:a16="http://schemas.microsoft.com/office/drawing/2014/main" id="{8EFA8C0E-1CCC-6641-F930-22A48129A7E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1976" y="1373188"/>
            <a:ext cx="2960024" cy="5493049"/>
          </a:xfrm>
        </p:spPr>
      </p:pic>
    </p:spTree>
    <p:extLst>
      <p:ext uri="{BB962C8B-B14F-4D97-AF65-F5344CB8AC3E}">
        <p14:creationId xmlns:p14="http://schemas.microsoft.com/office/powerpoint/2010/main" val="409276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6988759-BC92-FEE5-E444-6F8E81347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520994"/>
            <a:ext cx="9972000" cy="520997"/>
          </a:xfrm>
        </p:spPr>
        <p:txBody>
          <a:bodyPr/>
          <a:lstStyle/>
          <a:p>
            <a:r>
              <a:rPr lang="en-US" dirty="0"/>
              <a:t>Picture Slide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08AEA1-F05F-B31E-6828-3B7D25A4C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7F79-DD13-4C29-AE35-333FE77EE811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10" name="Content Placeholder 9" descr="Diagram">
            <a:extLst>
              <a:ext uri="{FF2B5EF4-FFF2-40B4-BE49-F238E27FC236}">
                <a16:creationId xmlns:a16="http://schemas.microsoft.com/office/drawing/2014/main" id="{C1DCAF5E-76EE-775E-24BD-8EFA80C58D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8772149"/>
              </p:ext>
            </p:extLst>
          </p:nvPr>
        </p:nvGraphicFramePr>
        <p:xfrm>
          <a:off x="457200" y="1373188"/>
          <a:ext cx="8980488" cy="4857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8" name="Picture Placeholder 17" descr="A fingerprint scan of a finger&#10;&#10;Description automatically generated">
            <a:extLst>
              <a:ext uri="{FF2B5EF4-FFF2-40B4-BE49-F238E27FC236}">
                <a16:creationId xmlns:a16="http://schemas.microsoft.com/office/drawing/2014/main" id="{1FFFFCC6-D646-3997-CACA-439A0100363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34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7468" b="-150"/>
          <a:stretch/>
        </p:blipFill>
        <p:spPr>
          <a:xfrm>
            <a:off x="9231976" y="1373188"/>
            <a:ext cx="2960024" cy="5493049"/>
          </a:xfrm>
        </p:spPr>
      </p:pic>
    </p:spTree>
    <p:extLst>
      <p:ext uri="{BB962C8B-B14F-4D97-AF65-F5344CB8AC3E}">
        <p14:creationId xmlns:p14="http://schemas.microsoft.com/office/powerpoint/2010/main" val="3479847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E2EB7-7ADC-F115-795E-163E1CED0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Picture Slide 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11E168-F4B0-28B3-5F81-C8593C2E2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7F79-DD13-4C29-AE35-333FE77EE811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9" name="Table 7">
            <a:extLst>
              <a:ext uri="{FF2B5EF4-FFF2-40B4-BE49-F238E27FC236}">
                <a16:creationId xmlns:a16="http://schemas.microsoft.com/office/drawing/2014/main" id="{02B19848-9C51-698F-AC21-9E0ADC0AE1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2520696"/>
              </p:ext>
            </p:extLst>
          </p:nvPr>
        </p:nvGraphicFramePr>
        <p:xfrm>
          <a:off x="457200" y="1373188"/>
          <a:ext cx="5292724" cy="29667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997131">
                  <a:extLst>
                    <a:ext uri="{9D8B030D-6E8A-4147-A177-3AD203B41FA5}">
                      <a16:colId xmlns:a16="http://schemas.microsoft.com/office/drawing/2014/main" val="2466066029"/>
                    </a:ext>
                  </a:extLst>
                </a:gridCol>
                <a:gridCol w="4295593">
                  <a:extLst>
                    <a:ext uri="{9D8B030D-6E8A-4147-A177-3AD203B41FA5}">
                      <a16:colId xmlns:a16="http://schemas.microsoft.com/office/drawing/2014/main" val="15949825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Headline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339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9415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7816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5468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74724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01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9319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0663650"/>
                  </a:ext>
                </a:extLst>
              </a:tr>
            </a:tbl>
          </a:graphicData>
        </a:graphic>
      </p:graphicFrame>
      <p:pic>
        <p:nvPicPr>
          <p:cNvPr id="7" name="Picture Placeholder 6" descr="A circular object with a keyhole in the center&#10;&#10;Description automatically generated">
            <a:extLst>
              <a:ext uri="{FF2B5EF4-FFF2-40B4-BE49-F238E27FC236}">
                <a16:creationId xmlns:a16="http://schemas.microsoft.com/office/drawing/2014/main" id="{7FEF1EF5-FB3B-A133-4C0A-E369692BDCF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2721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E2EB7-7ADC-F115-795E-163E1CED0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Picture Slide 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11E168-F4B0-28B3-5F81-C8593C2E2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7F79-DD13-4C29-AE35-333FE77EE811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9" name="Table 7">
            <a:extLst>
              <a:ext uri="{FF2B5EF4-FFF2-40B4-BE49-F238E27FC236}">
                <a16:creationId xmlns:a16="http://schemas.microsoft.com/office/drawing/2014/main" id="{86C7A969-EB6F-B7E0-A35D-47414253A1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9731575"/>
              </p:ext>
            </p:extLst>
          </p:nvPr>
        </p:nvGraphicFramePr>
        <p:xfrm>
          <a:off x="457200" y="1373188"/>
          <a:ext cx="5292724" cy="29667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997131">
                  <a:extLst>
                    <a:ext uri="{9D8B030D-6E8A-4147-A177-3AD203B41FA5}">
                      <a16:colId xmlns:a16="http://schemas.microsoft.com/office/drawing/2014/main" val="2466066029"/>
                    </a:ext>
                  </a:extLst>
                </a:gridCol>
                <a:gridCol w="4295593">
                  <a:extLst>
                    <a:ext uri="{9D8B030D-6E8A-4147-A177-3AD203B41FA5}">
                      <a16:colId xmlns:a16="http://schemas.microsoft.com/office/drawing/2014/main" val="15949825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Headline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339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9415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7816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5468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74724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01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9319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0663650"/>
                  </a:ext>
                </a:extLst>
              </a:tr>
            </a:tbl>
          </a:graphicData>
        </a:graphic>
      </p:graphicFrame>
      <p:pic>
        <p:nvPicPr>
          <p:cNvPr id="7" name="Picture Placeholder 6" descr="A person wearing virtual reality goggles&#10;&#10;Description automatically generated">
            <a:extLst>
              <a:ext uri="{FF2B5EF4-FFF2-40B4-BE49-F238E27FC236}">
                <a16:creationId xmlns:a16="http://schemas.microsoft.com/office/drawing/2014/main" id="{B80B05B3-9CE6-0D2B-05B8-9359008BD62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86494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CB405-0400-CF76-3E24-40DD7FDD8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520994"/>
            <a:ext cx="9972000" cy="520997"/>
          </a:xfrm>
        </p:spPr>
        <p:txBody>
          <a:bodyPr/>
          <a:lstStyle/>
          <a:p>
            <a:r>
              <a:rPr lang="en-US" dirty="0"/>
              <a:t>2 Contents Slide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0BC3CB-D4C0-A554-6224-C3D3FD49D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7F79-DD13-4C29-AE35-333FE77EE811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14" name="Content Placeholder 11" descr="Pie chart">
            <a:extLst>
              <a:ext uri="{FF2B5EF4-FFF2-40B4-BE49-F238E27FC236}">
                <a16:creationId xmlns:a16="http://schemas.microsoft.com/office/drawing/2014/main" id="{AE49763D-AF15-19C9-E54C-A41150AFC9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4712533"/>
              </p:ext>
            </p:extLst>
          </p:nvPr>
        </p:nvGraphicFramePr>
        <p:xfrm>
          <a:off x="457200" y="1373188"/>
          <a:ext cx="5292725" cy="4857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Content Placeholder 14" descr="Chart">
            <a:extLst>
              <a:ext uri="{FF2B5EF4-FFF2-40B4-BE49-F238E27FC236}">
                <a16:creationId xmlns:a16="http://schemas.microsoft.com/office/drawing/2014/main" id="{C279F55E-36C9-E621-8AF4-6325861895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9398030"/>
              </p:ext>
            </p:extLst>
          </p:nvPr>
        </p:nvGraphicFramePr>
        <p:xfrm>
          <a:off x="6105525" y="1373188"/>
          <a:ext cx="5327650" cy="4857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369914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CB405-0400-CF76-3E24-40DD7FDD8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520994"/>
            <a:ext cx="9972000" cy="520997"/>
          </a:xfrm>
        </p:spPr>
        <p:txBody>
          <a:bodyPr/>
          <a:lstStyle/>
          <a:p>
            <a:r>
              <a:rPr lang="en-US" dirty="0"/>
              <a:t>2 Contents Slide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F1F9078-04AD-B523-8054-7C87E98A2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Bullet 1</a:t>
            </a:r>
          </a:p>
          <a:p>
            <a:pPr lvl="2"/>
            <a:r>
              <a:rPr lang="en-US" dirty="0"/>
              <a:t>Bullet 2</a:t>
            </a:r>
          </a:p>
          <a:p>
            <a:pPr lvl="3"/>
            <a:r>
              <a:rPr lang="en-US" dirty="0"/>
              <a:t>Bullet 3</a:t>
            </a:r>
          </a:p>
          <a:p>
            <a:pPr lvl="4"/>
            <a:r>
              <a:rPr lang="en-US" dirty="0"/>
              <a:t>Number 1</a:t>
            </a:r>
          </a:p>
          <a:p>
            <a:pPr lvl="5"/>
            <a:r>
              <a:rPr lang="en-US" dirty="0"/>
              <a:t>Number 2</a:t>
            </a:r>
          </a:p>
          <a:p>
            <a:pPr lvl="6"/>
            <a:r>
              <a:rPr lang="en-US" dirty="0"/>
              <a:t>Number 3</a:t>
            </a:r>
          </a:p>
          <a:p>
            <a:pPr lvl="7"/>
            <a:r>
              <a:rPr lang="en-US" dirty="0"/>
              <a:t>Number 4</a:t>
            </a:r>
          </a:p>
          <a:p>
            <a:pPr lvl="8"/>
            <a:r>
              <a:rPr lang="en-US" dirty="0"/>
              <a:t>Footnote</a:t>
            </a:r>
          </a:p>
          <a:p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62625EF-2D9C-71FE-7978-D54CF3656616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Bullet 1</a:t>
            </a:r>
          </a:p>
          <a:p>
            <a:pPr lvl="2"/>
            <a:r>
              <a:rPr lang="en-US" dirty="0"/>
              <a:t>Bullet 2</a:t>
            </a:r>
          </a:p>
          <a:p>
            <a:pPr lvl="3"/>
            <a:r>
              <a:rPr lang="en-US" dirty="0"/>
              <a:t>Bullet 3</a:t>
            </a:r>
          </a:p>
          <a:p>
            <a:pPr lvl="4"/>
            <a:r>
              <a:rPr lang="en-US" dirty="0"/>
              <a:t>Number 1</a:t>
            </a:r>
          </a:p>
          <a:p>
            <a:pPr lvl="5"/>
            <a:r>
              <a:rPr lang="en-US" dirty="0"/>
              <a:t>Number 2</a:t>
            </a:r>
          </a:p>
          <a:p>
            <a:pPr lvl="6"/>
            <a:r>
              <a:rPr lang="en-US" dirty="0"/>
              <a:t>Number 3</a:t>
            </a:r>
          </a:p>
          <a:p>
            <a:pPr lvl="7"/>
            <a:r>
              <a:rPr lang="en-US" dirty="0"/>
              <a:t>Number 4</a:t>
            </a:r>
          </a:p>
          <a:p>
            <a:pPr lvl="8"/>
            <a:r>
              <a:rPr lang="en-US" dirty="0"/>
              <a:t>Footnote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0BC3CB-D4C0-A554-6224-C3D3FD49D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7F79-DD13-4C29-AE35-333FE77EE81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7217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B37F8-9203-AD8F-E60F-017F2DE6A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520994"/>
            <a:ext cx="9972000" cy="520997"/>
          </a:xfrm>
        </p:spPr>
        <p:txBody>
          <a:bodyPr/>
          <a:lstStyle/>
          <a:p>
            <a:r>
              <a:rPr lang="en-US" dirty="0"/>
              <a:t>World Map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78EE91-46D7-1412-D276-CA167D1FF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7F79-DD13-4C29-AE35-333FE77EE81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9016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80DC0-3849-FAD0-333C-35D37B505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1DE91-7406-50EF-50FF-AA3AAA04A2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Bullet 1</a:t>
            </a:r>
          </a:p>
          <a:p>
            <a:pPr lvl="2"/>
            <a:r>
              <a:rPr lang="en-US" dirty="0"/>
              <a:t>Bullet 2</a:t>
            </a:r>
          </a:p>
          <a:p>
            <a:pPr lvl="3"/>
            <a:r>
              <a:rPr lang="en-US" dirty="0"/>
              <a:t>Bullet 3</a:t>
            </a:r>
          </a:p>
          <a:p>
            <a:pPr lvl="4"/>
            <a:r>
              <a:rPr lang="en-US" dirty="0"/>
              <a:t>Number 1</a:t>
            </a:r>
          </a:p>
          <a:p>
            <a:pPr lvl="5"/>
            <a:r>
              <a:rPr lang="en-US" dirty="0"/>
              <a:t>Number 2</a:t>
            </a:r>
          </a:p>
          <a:p>
            <a:pPr lvl="6"/>
            <a:r>
              <a:rPr lang="en-US" dirty="0"/>
              <a:t>Number 3</a:t>
            </a:r>
          </a:p>
          <a:p>
            <a:pPr lvl="7"/>
            <a:r>
              <a:rPr lang="en-US" dirty="0"/>
              <a:t>Number 4</a:t>
            </a:r>
          </a:p>
          <a:p>
            <a:pPr lvl="8"/>
            <a:r>
              <a:rPr lang="en-US" dirty="0"/>
              <a:t>Footnote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8DC733-39DE-EA88-6821-5CB08C171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7F79-DD13-4C29-AE35-333FE77EE81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934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04F8C9AF-D429-236E-8BEA-1FD8A2D5EF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 Title </a:t>
            </a:r>
            <a:br>
              <a:rPr lang="en-US" dirty="0"/>
            </a:br>
            <a:r>
              <a:rPr lang="en-US" dirty="0"/>
              <a:t>1-3 Lines</a:t>
            </a:r>
          </a:p>
        </p:txBody>
      </p:sp>
      <p:sp>
        <p:nvSpPr>
          <p:cNvPr id="20" name="Subtitle 19">
            <a:extLst>
              <a:ext uri="{FF2B5EF4-FFF2-40B4-BE49-F238E27FC236}">
                <a16:creationId xmlns:a16="http://schemas.microsoft.com/office/drawing/2014/main" id="{82C547A6-1404-FB6B-93A0-0EB6BBF6FE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0E08F99D-7F3E-660F-0F53-16BD21B5B1FB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C6B8B5-C7C4-4750-2C70-6B2F0776C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E606-A918-4EC0-99FA-FF99B4F94F63}" type="datetime1">
              <a:rPr lang="en-US" smtClean="0"/>
              <a:t>11/6/2023</a:t>
            </a:fld>
            <a:endParaRPr lang="en-US" dirty="0"/>
          </a:p>
        </p:txBody>
      </p:sp>
      <p:pic>
        <p:nvPicPr>
          <p:cNvPr id="6" name="Picture Placeholder 5" descr="A group of cubes with lines and dots&#10;&#10;Description automatically generated">
            <a:extLst>
              <a:ext uri="{FF2B5EF4-FFF2-40B4-BE49-F238E27FC236}">
                <a16:creationId xmlns:a16="http://schemas.microsoft.com/office/drawing/2014/main" id="{552A84E4-5A8A-D6AF-16C2-B33F7A309CA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335"/>
                    </a14:imgEffect>
                    <a14:imgEffect>
                      <a14:saturation sat="8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154161" cy="6858000"/>
          </a:xfrm>
        </p:spPr>
      </p:pic>
    </p:spTree>
    <p:extLst>
      <p:ext uri="{BB962C8B-B14F-4D97-AF65-F5344CB8AC3E}">
        <p14:creationId xmlns:p14="http://schemas.microsoft.com/office/powerpoint/2010/main" val="8716379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80DC0-3849-FAD0-333C-35D37B505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1DE91-7406-50EF-50FF-AA3AAA04A2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Bullet 1</a:t>
            </a:r>
          </a:p>
          <a:p>
            <a:pPr lvl="2"/>
            <a:r>
              <a:rPr lang="en-US" dirty="0"/>
              <a:t>Bullet 2</a:t>
            </a:r>
          </a:p>
          <a:p>
            <a:pPr lvl="3"/>
            <a:r>
              <a:rPr lang="en-US" dirty="0"/>
              <a:t>Bullet 3</a:t>
            </a:r>
          </a:p>
          <a:p>
            <a:pPr lvl="4"/>
            <a:r>
              <a:rPr lang="en-US" dirty="0"/>
              <a:t>Number 1</a:t>
            </a:r>
          </a:p>
          <a:p>
            <a:pPr lvl="5"/>
            <a:r>
              <a:rPr lang="en-US" dirty="0"/>
              <a:t>Number 2</a:t>
            </a:r>
          </a:p>
          <a:p>
            <a:pPr lvl="6"/>
            <a:r>
              <a:rPr lang="en-US" dirty="0"/>
              <a:t>Number 3</a:t>
            </a:r>
          </a:p>
          <a:p>
            <a:pPr lvl="7"/>
            <a:r>
              <a:rPr lang="en-US" dirty="0"/>
              <a:t>Number 4</a:t>
            </a:r>
          </a:p>
          <a:p>
            <a:pPr lvl="8"/>
            <a:r>
              <a:rPr lang="en-US" dirty="0"/>
              <a:t>Footnote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8DC733-39DE-EA88-6821-5CB08C171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7F79-DD13-4C29-AE35-333FE77EE81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0330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80DC0-3849-FAD0-333C-35D37B505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1DE91-7406-50EF-50FF-AA3AAA04A2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Bullet 1</a:t>
            </a:r>
          </a:p>
          <a:p>
            <a:pPr lvl="2"/>
            <a:r>
              <a:rPr lang="en-US" dirty="0"/>
              <a:t>Bullet 2</a:t>
            </a:r>
          </a:p>
          <a:p>
            <a:pPr lvl="3"/>
            <a:r>
              <a:rPr lang="en-US" dirty="0"/>
              <a:t>Bullet 3</a:t>
            </a:r>
          </a:p>
          <a:p>
            <a:pPr lvl="4"/>
            <a:r>
              <a:rPr lang="en-US" dirty="0"/>
              <a:t>Number 1</a:t>
            </a:r>
          </a:p>
          <a:p>
            <a:pPr lvl="5"/>
            <a:r>
              <a:rPr lang="en-US" dirty="0"/>
              <a:t>Number 2</a:t>
            </a:r>
          </a:p>
          <a:p>
            <a:pPr lvl="6"/>
            <a:r>
              <a:rPr lang="en-US" dirty="0"/>
              <a:t>Number 3</a:t>
            </a:r>
          </a:p>
          <a:p>
            <a:pPr lvl="7"/>
            <a:r>
              <a:rPr lang="en-US" dirty="0"/>
              <a:t>Number 4</a:t>
            </a:r>
          </a:p>
          <a:p>
            <a:pPr lvl="8"/>
            <a:r>
              <a:rPr lang="en-US" dirty="0"/>
              <a:t>Footnote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8DC733-39DE-EA88-6821-5CB08C171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7F79-DD13-4C29-AE35-333FE77EE81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3488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80DC0-3849-FAD0-333C-35D37B505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1DE91-7406-50EF-50FF-AA3AAA04A2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Bullet 1</a:t>
            </a:r>
          </a:p>
          <a:p>
            <a:pPr lvl="2"/>
            <a:r>
              <a:rPr lang="en-US" dirty="0"/>
              <a:t>Bullet 2</a:t>
            </a:r>
          </a:p>
          <a:p>
            <a:pPr lvl="3"/>
            <a:r>
              <a:rPr lang="en-US" dirty="0"/>
              <a:t>Bullet 3</a:t>
            </a:r>
          </a:p>
          <a:p>
            <a:pPr lvl="4"/>
            <a:r>
              <a:rPr lang="en-US" dirty="0"/>
              <a:t>Number 1</a:t>
            </a:r>
          </a:p>
          <a:p>
            <a:pPr lvl="5"/>
            <a:r>
              <a:rPr lang="en-US" dirty="0"/>
              <a:t>Number 2</a:t>
            </a:r>
          </a:p>
          <a:p>
            <a:pPr lvl="6"/>
            <a:r>
              <a:rPr lang="en-US" dirty="0"/>
              <a:t>Number 3</a:t>
            </a:r>
          </a:p>
          <a:p>
            <a:pPr lvl="7"/>
            <a:r>
              <a:rPr lang="en-US" dirty="0"/>
              <a:t>Number 4</a:t>
            </a:r>
          </a:p>
          <a:p>
            <a:pPr lvl="8"/>
            <a:r>
              <a:rPr lang="en-US" dirty="0"/>
              <a:t>Footnote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8DC733-39DE-EA88-6821-5CB08C171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7F79-DD13-4C29-AE35-333FE77EE81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6062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80DC0-3849-FAD0-333C-35D37B505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1DE91-7406-50EF-50FF-AA3AAA04A2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Bullet 1</a:t>
            </a:r>
          </a:p>
          <a:p>
            <a:pPr lvl="2"/>
            <a:r>
              <a:rPr lang="en-US" dirty="0"/>
              <a:t>Bullet 2</a:t>
            </a:r>
          </a:p>
          <a:p>
            <a:pPr lvl="3"/>
            <a:r>
              <a:rPr lang="en-US" dirty="0"/>
              <a:t>Bullet 3</a:t>
            </a:r>
          </a:p>
          <a:p>
            <a:pPr lvl="4"/>
            <a:r>
              <a:rPr lang="en-US" dirty="0"/>
              <a:t>Number 1</a:t>
            </a:r>
          </a:p>
          <a:p>
            <a:pPr lvl="5"/>
            <a:r>
              <a:rPr lang="en-US" dirty="0"/>
              <a:t>Number 2</a:t>
            </a:r>
          </a:p>
          <a:p>
            <a:pPr lvl="6"/>
            <a:r>
              <a:rPr lang="en-US" dirty="0"/>
              <a:t>Number 3</a:t>
            </a:r>
          </a:p>
          <a:p>
            <a:pPr lvl="7"/>
            <a:r>
              <a:rPr lang="en-US" dirty="0"/>
              <a:t>Number 4</a:t>
            </a:r>
          </a:p>
          <a:p>
            <a:pPr lvl="8"/>
            <a:r>
              <a:rPr lang="en-US" dirty="0"/>
              <a:t>Footnote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8DC733-39DE-EA88-6821-5CB08C171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7F79-DD13-4C29-AE35-333FE77EE81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6921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80DC0-3849-FAD0-333C-35D37B505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1DE91-7406-50EF-50FF-AA3AAA04A2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Bullet 1</a:t>
            </a:r>
          </a:p>
          <a:p>
            <a:pPr lvl="2"/>
            <a:r>
              <a:rPr lang="en-US" dirty="0"/>
              <a:t>Bullet 2</a:t>
            </a:r>
          </a:p>
          <a:p>
            <a:pPr lvl="3"/>
            <a:r>
              <a:rPr lang="en-US" dirty="0"/>
              <a:t>Bullet 3</a:t>
            </a:r>
          </a:p>
          <a:p>
            <a:pPr lvl="4"/>
            <a:r>
              <a:rPr lang="en-US" dirty="0"/>
              <a:t>Number 1</a:t>
            </a:r>
          </a:p>
          <a:p>
            <a:pPr lvl="5"/>
            <a:r>
              <a:rPr lang="en-US" dirty="0"/>
              <a:t>Number 2</a:t>
            </a:r>
          </a:p>
          <a:p>
            <a:pPr lvl="6"/>
            <a:r>
              <a:rPr lang="en-US" dirty="0"/>
              <a:t>Number 3</a:t>
            </a:r>
          </a:p>
          <a:p>
            <a:pPr lvl="7"/>
            <a:r>
              <a:rPr lang="en-US" dirty="0"/>
              <a:t>Number 4</a:t>
            </a:r>
          </a:p>
          <a:p>
            <a:pPr lvl="8"/>
            <a:r>
              <a:rPr lang="en-US" dirty="0"/>
              <a:t>Footnote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8DC733-39DE-EA88-6821-5CB08C171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7F79-DD13-4C29-AE35-333FE77EE81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3395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80DC0-3849-FAD0-333C-35D37B505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1DE91-7406-50EF-50FF-AA3AAA04A2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Bullet 1</a:t>
            </a:r>
          </a:p>
          <a:p>
            <a:pPr lvl="2"/>
            <a:r>
              <a:rPr lang="en-US" dirty="0"/>
              <a:t>Bullet 2</a:t>
            </a:r>
          </a:p>
          <a:p>
            <a:pPr lvl="3"/>
            <a:r>
              <a:rPr lang="en-US" dirty="0"/>
              <a:t>Bullet 3</a:t>
            </a:r>
          </a:p>
          <a:p>
            <a:pPr lvl="4"/>
            <a:r>
              <a:rPr lang="en-US" dirty="0"/>
              <a:t>Number 1</a:t>
            </a:r>
          </a:p>
          <a:p>
            <a:pPr lvl="5"/>
            <a:r>
              <a:rPr lang="en-US" dirty="0"/>
              <a:t>Number 2</a:t>
            </a:r>
          </a:p>
          <a:p>
            <a:pPr lvl="6"/>
            <a:r>
              <a:rPr lang="en-US" dirty="0"/>
              <a:t>Number 3</a:t>
            </a:r>
          </a:p>
          <a:p>
            <a:pPr lvl="7"/>
            <a:r>
              <a:rPr lang="en-US" dirty="0"/>
              <a:t>Number 4</a:t>
            </a:r>
          </a:p>
          <a:p>
            <a:pPr lvl="8"/>
            <a:r>
              <a:rPr lang="en-US" dirty="0"/>
              <a:t>Footnote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8DC733-39DE-EA88-6821-5CB08C171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7F79-DD13-4C29-AE35-333FE77EE81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9344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80DC0-3849-FAD0-333C-35D37B505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1DE91-7406-50EF-50FF-AA3AAA04A2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Bullet 1</a:t>
            </a:r>
          </a:p>
          <a:p>
            <a:pPr lvl="2"/>
            <a:r>
              <a:rPr lang="en-US" dirty="0"/>
              <a:t>Bullet 2</a:t>
            </a:r>
          </a:p>
          <a:p>
            <a:pPr lvl="3"/>
            <a:r>
              <a:rPr lang="en-US" dirty="0"/>
              <a:t>Bullet 3</a:t>
            </a:r>
          </a:p>
          <a:p>
            <a:pPr lvl="4"/>
            <a:r>
              <a:rPr lang="en-US" dirty="0"/>
              <a:t>Number 1</a:t>
            </a:r>
          </a:p>
          <a:p>
            <a:pPr lvl="5"/>
            <a:r>
              <a:rPr lang="en-US" dirty="0"/>
              <a:t>Number 2</a:t>
            </a:r>
          </a:p>
          <a:p>
            <a:pPr lvl="6"/>
            <a:r>
              <a:rPr lang="en-US" dirty="0"/>
              <a:t>Number 3</a:t>
            </a:r>
          </a:p>
          <a:p>
            <a:pPr lvl="7"/>
            <a:r>
              <a:rPr lang="en-US" dirty="0"/>
              <a:t>Number 4</a:t>
            </a:r>
          </a:p>
          <a:p>
            <a:pPr lvl="8"/>
            <a:r>
              <a:rPr lang="en-US" dirty="0"/>
              <a:t>Footnote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8DC733-39DE-EA88-6821-5CB08C171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7F79-DD13-4C29-AE35-333FE77EE81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0056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04F8C9AF-D429-236E-8BEA-1FD8A2D5EF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b">
            <a:normAutofit/>
          </a:bodyPr>
          <a:lstStyle/>
          <a:p>
            <a:r>
              <a:rPr lang="en-US" dirty="0"/>
              <a:t>Thank You!</a:t>
            </a:r>
          </a:p>
        </p:txBody>
      </p:sp>
      <p:pic>
        <p:nvPicPr>
          <p:cNvPr id="8" name="Picture Placeholder 7" descr="A long exposure of lights&#10;&#10;Description automatically generated">
            <a:extLst>
              <a:ext uri="{FF2B5EF4-FFF2-40B4-BE49-F238E27FC236}">
                <a16:creationId xmlns:a16="http://schemas.microsoft.com/office/drawing/2014/main" id="{318CFF9B-2887-2F10-FF40-840E1C5B71A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559667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0456BE6F-527F-3D32-A212-23CB1F5DD3A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noFill/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04F8C9AF-D429-236E-8BEA-1FD8A2D5EF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b">
            <a:normAutofit/>
          </a:bodyPr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7084655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04F8C9AF-D429-236E-8BEA-1FD8A2D5EF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b">
            <a:normAutofit/>
          </a:bodyPr>
          <a:lstStyle/>
          <a:p>
            <a:r>
              <a:rPr lang="en-US" dirty="0"/>
              <a:t>Thank You!</a:t>
            </a:r>
          </a:p>
        </p:txBody>
      </p:sp>
      <p:pic>
        <p:nvPicPr>
          <p:cNvPr id="6" name="Picture Placeholder 5" descr="A blue and purple light&#10;&#10;Description automatically generated">
            <a:extLst>
              <a:ext uri="{FF2B5EF4-FFF2-40B4-BE49-F238E27FC236}">
                <a16:creationId xmlns:a16="http://schemas.microsoft.com/office/drawing/2014/main" id="{19F29D1E-2C8F-B3DB-5164-4E57533A7DE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205"/>
                    </a14:imgEffect>
                    <a14:imgEffect>
                      <a14:saturation sa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154161" cy="6858000"/>
          </a:xfrm>
        </p:spPr>
      </p:pic>
    </p:spTree>
    <p:extLst>
      <p:ext uri="{BB962C8B-B14F-4D97-AF65-F5344CB8AC3E}">
        <p14:creationId xmlns:p14="http://schemas.microsoft.com/office/powerpoint/2010/main" val="1822822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62E90-28C1-AF16-C4D6-B8F4123B5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1F007-AC78-9599-B570-2D19E55B1D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dirty="0"/>
              <a:t>Item 1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dirty="0"/>
              <a:t>Item 2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dirty="0"/>
              <a:t>Item 3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dirty="0"/>
              <a:t>Item 4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2B6C92-B4E1-3B0C-28EA-41EDAAD02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7F79-DD13-4C29-AE35-333FE77EE811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9" name="Picture Placeholder 8" descr="A blue and orange glowing cloud&#10;&#10;Description automatically generated with medium confidence">
            <a:extLst>
              <a:ext uri="{FF2B5EF4-FFF2-40B4-BE49-F238E27FC236}">
                <a16:creationId xmlns:a16="http://schemas.microsoft.com/office/drawing/2014/main" id="{EC84F78D-5E16-F68D-B307-53A53957A18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51421"/>
            <a:ext cx="3708607" cy="6337006"/>
          </a:xfrm>
        </p:spPr>
      </p:pic>
    </p:spTree>
    <p:extLst>
      <p:ext uri="{BB962C8B-B14F-4D97-AF65-F5344CB8AC3E}">
        <p14:creationId xmlns:p14="http://schemas.microsoft.com/office/powerpoint/2010/main" val="1367638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62E90-28C1-AF16-C4D6-B8F4123B5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1F007-AC78-9599-B570-2D19E55B1D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dirty="0"/>
              <a:t>Item 1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dirty="0"/>
              <a:t>Item 2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dirty="0"/>
              <a:t>Item 3</a:t>
            </a:r>
          </a:p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dirty="0"/>
              <a:t>Item 4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2B6C92-B4E1-3B0C-28EA-41EDAAD02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7F79-DD13-4C29-AE35-333FE77EE811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" name="Picture Placeholder 9" descr="A blue and purple lights&#10;&#10;Description automatically generated">
            <a:extLst>
              <a:ext uri="{FF2B5EF4-FFF2-40B4-BE49-F238E27FC236}">
                <a16:creationId xmlns:a16="http://schemas.microsoft.com/office/drawing/2014/main" id="{E4046A60-99FD-9BDB-11A3-026EF54F8A9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0994"/>
            <a:ext cx="3708607" cy="6337006"/>
          </a:xfrm>
        </p:spPr>
      </p:pic>
    </p:spTree>
    <p:extLst>
      <p:ext uri="{BB962C8B-B14F-4D97-AF65-F5344CB8AC3E}">
        <p14:creationId xmlns:p14="http://schemas.microsoft.com/office/powerpoint/2010/main" val="3249647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B67E7-3982-580E-F06E-59090A5E1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Divider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F191F4E-D2DA-2EA6-E9F2-7D05B98526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A16C25-A663-CF26-9CC7-F7B22EB0D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7F79-DD13-4C29-AE35-333FE77EE811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8" name="Picture Placeholder 7" descr="A blue and green city&#10;&#10;Description automatically generated">
            <a:extLst>
              <a:ext uri="{FF2B5EF4-FFF2-40B4-BE49-F238E27FC236}">
                <a16:creationId xmlns:a16="http://schemas.microsoft.com/office/drawing/2014/main" id="{D402BDF9-0417-198E-AB10-F7737D5BF50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84563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B67E7-3982-580E-F06E-59090A5E1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Divider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9B6F87C-1954-57B1-B2D6-AB815D0E38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A16C25-A663-CF26-9CC7-F7B22EB0D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7F79-DD13-4C29-AE35-333FE77EE811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Placeholder 6" descr="A light shining through a grid&#10;&#10;Description automatically generated with medium confidence">
            <a:extLst>
              <a:ext uri="{FF2B5EF4-FFF2-40B4-BE49-F238E27FC236}">
                <a16:creationId xmlns:a16="http://schemas.microsoft.com/office/drawing/2014/main" id="{E6EBFF9E-AB6C-563D-85F3-D2B3E352A49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" y="0"/>
            <a:ext cx="4264985" cy="6858000"/>
          </a:xfrm>
        </p:spPr>
      </p:pic>
    </p:spTree>
    <p:extLst>
      <p:ext uri="{BB962C8B-B14F-4D97-AF65-F5344CB8AC3E}">
        <p14:creationId xmlns:p14="http://schemas.microsoft.com/office/powerpoint/2010/main" val="588461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9FB1F-085F-36B5-029C-F6C492C64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520994"/>
            <a:ext cx="9972000" cy="520997"/>
          </a:xfrm>
        </p:spPr>
        <p:txBody>
          <a:bodyPr/>
          <a:lstStyle/>
          <a:p>
            <a:r>
              <a:rPr lang="en-US" dirty="0"/>
              <a:t>General instruction for usage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7D0D7-944F-E26D-6260-5E030D1804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Bullet 1</a:t>
            </a:r>
          </a:p>
          <a:p>
            <a:pPr lvl="2"/>
            <a:r>
              <a:rPr lang="en-US" dirty="0"/>
              <a:t>Bullet 2</a:t>
            </a:r>
          </a:p>
          <a:p>
            <a:pPr lvl="3"/>
            <a:r>
              <a:rPr lang="en-US" dirty="0"/>
              <a:t>Bullet 3</a:t>
            </a:r>
          </a:p>
          <a:p>
            <a:pPr lvl="4"/>
            <a:r>
              <a:rPr lang="en-US" dirty="0"/>
              <a:t>Number 1</a:t>
            </a:r>
          </a:p>
          <a:p>
            <a:pPr lvl="5"/>
            <a:r>
              <a:rPr lang="en-US" dirty="0"/>
              <a:t>Number 2</a:t>
            </a:r>
          </a:p>
          <a:p>
            <a:pPr lvl="6"/>
            <a:r>
              <a:rPr lang="en-US" dirty="0"/>
              <a:t>Number 3</a:t>
            </a:r>
          </a:p>
          <a:p>
            <a:pPr lvl="7"/>
            <a:r>
              <a:rPr lang="en-US" dirty="0"/>
              <a:t>Number 4</a:t>
            </a:r>
          </a:p>
          <a:p>
            <a:pPr lvl="8"/>
            <a:r>
              <a:rPr lang="en-US" dirty="0"/>
              <a:t>Footnote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43EDA1-FE3C-865E-0DB7-6F83F931905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Switch between the </a:t>
            </a:r>
            <a:r>
              <a:rPr lang="en-US" b="1" u="sng" dirty="0"/>
              <a:t>levels of text</a:t>
            </a:r>
            <a:r>
              <a:rPr lang="en-US" dirty="0"/>
              <a:t> using the list level buttons in the menu: </a:t>
            </a:r>
            <a:br>
              <a:rPr lang="en-US" dirty="0"/>
            </a:br>
            <a:r>
              <a:rPr lang="en-US" dirty="0"/>
              <a:t>Home &gt; Paragraph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If the slide has a picture container – </a:t>
            </a:r>
            <a:br>
              <a:rPr lang="en-US" dirty="0"/>
            </a:br>
            <a:r>
              <a:rPr lang="en-US" dirty="0"/>
              <a:t>use the </a:t>
            </a:r>
            <a:r>
              <a:rPr lang="en-US" b="1" u="sng" dirty="0"/>
              <a:t>Insert menu</a:t>
            </a:r>
            <a:r>
              <a:rPr lang="en-US" dirty="0"/>
              <a:t> to add a picture from your computer / </a:t>
            </a:r>
            <a:br>
              <a:rPr lang="en-US" dirty="0"/>
            </a:br>
            <a:r>
              <a:rPr lang="en-US" dirty="0"/>
              <a:t>stock / web:</a:t>
            </a:r>
          </a:p>
          <a:p>
            <a:pPr lvl="8"/>
            <a:r>
              <a:rPr lang="en-US" dirty="0"/>
              <a:t>(If there’s already a picture </a:t>
            </a:r>
            <a:br>
              <a:rPr lang="en-US" dirty="0"/>
            </a:br>
            <a:r>
              <a:rPr lang="en-US" dirty="0"/>
              <a:t>in the container, </a:t>
            </a:r>
            <a:r>
              <a:rPr lang="en-US" b="1" dirty="0"/>
              <a:t>delete it first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6BC295-A0AA-64D9-D2B9-CAA2DD4B9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7F79-DD13-4C29-AE35-333FE77EE811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 descr="Graphical user interface for changing levels of text, application, Word">
            <a:extLst>
              <a:ext uri="{FF2B5EF4-FFF2-40B4-BE49-F238E27FC236}">
                <a16:creationId xmlns:a16="http://schemas.microsoft.com/office/drawing/2014/main" id="{DBEC0DBE-A6F8-7A53-2B26-A9012CC8EF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5916" y="2588046"/>
            <a:ext cx="3295650" cy="942975"/>
          </a:xfrm>
          <a:prstGeom prst="rect">
            <a:avLst/>
          </a:prstGeom>
        </p:spPr>
      </p:pic>
      <p:pic>
        <p:nvPicPr>
          <p:cNvPr id="9" name="Picture 8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id="{06967E2B-67FB-51F1-B9C9-97D95AB9A3A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5344" y="4584174"/>
            <a:ext cx="2087880" cy="180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072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BA969738-4040-B882-456B-84810FA934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6085" y="2717073"/>
            <a:ext cx="5076000" cy="33545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A9FB1F-085F-36B5-029C-F6C492C64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520994"/>
            <a:ext cx="9972000" cy="520997"/>
          </a:xfrm>
        </p:spPr>
        <p:txBody>
          <a:bodyPr/>
          <a:lstStyle/>
          <a:p>
            <a:r>
              <a:rPr lang="en-US" dirty="0"/>
              <a:t>General instruction for usage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7D0D7-944F-E26D-6260-5E030D1804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Reset button</a:t>
            </a:r>
            <a:r>
              <a:rPr lang="en-US" b="1" dirty="0"/>
              <a:t> </a:t>
            </a:r>
            <a:r>
              <a:rPr lang="en-US" dirty="0"/>
              <a:t>(Home menu)</a:t>
            </a:r>
            <a:r>
              <a:rPr lang="he-IL" dirty="0"/>
              <a:t>:</a:t>
            </a:r>
            <a:br>
              <a:rPr lang="en-US" dirty="0"/>
            </a:br>
            <a:r>
              <a:rPr lang="en-US" dirty="0"/>
              <a:t>Used for applying</a:t>
            </a:r>
            <a:r>
              <a:rPr lang="he-IL" dirty="0"/>
              <a:t> </a:t>
            </a:r>
            <a:r>
              <a:rPr lang="en-US" dirty="0"/>
              <a:t>the design on text that was copied into the presentation</a:t>
            </a:r>
            <a:endParaRPr lang="he-IL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53BB19-75A4-04E2-0BB4-2DB23ADB820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05916" y="1372806"/>
            <a:ext cx="5328000" cy="1344267"/>
          </a:xfrm>
        </p:spPr>
        <p:txBody>
          <a:bodyPr/>
          <a:lstStyle/>
          <a:p>
            <a:r>
              <a:rPr lang="en-US" b="1" u="sng" dirty="0"/>
              <a:t>Layout</a:t>
            </a:r>
            <a:r>
              <a:rPr lang="he-IL" dirty="0"/>
              <a:t> – </a:t>
            </a:r>
            <a:r>
              <a:rPr lang="en-US" dirty="0"/>
              <a:t>Changing an existing slide</a:t>
            </a:r>
            <a:r>
              <a:rPr lang="he-IL" dirty="0"/>
              <a:t>:</a:t>
            </a:r>
          </a:p>
          <a:p>
            <a:r>
              <a:rPr lang="en-US" b="1" u="sng" dirty="0"/>
              <a:t>New Slide Arrow</a:t>
            </a:r>
            <a:r>
              <a:rPr lang="en-US" b="1" dirty="0"/>
              <a:t> </a:t>
            </a:r>
            <a:r>
              <a:rPr lang="he-IL" dirty="0"/>
              <a:t>–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Adding a new slide in a specific layout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6BC295-A0AA-64D9-D2B9-CAA2DD4B9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7F79-DD13-4C29-AE35-333FE77EE811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" name="Picture 7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1F663CF0-0CEC-C0F3-F2AA-68C26B5F3FB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8" y="2550010"/>
            <a:ext cx="3065898" cy="153294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D79D7A3-75E0-B5B8-B665-CB3038CD1FA3}"/>
              </a:ext>
            </a:extLst>
          </p:cNvPr>
          <p:cNvGrpSpPr/>
          <p:nvPr/>
        </p:nvGrpSpPr>
        <p:grpSpPr>
          <a:xfrm>
            <a:off x="7535579" y="2919369"/>
            <a:ext cx="945691" cy="509632"/>
            <a:chOff x="7535579" y="2919369"/>
            <a:chExt cx="945691" cy="50963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84E6839-F01C-E57D-3011-BE70C9816A38}"/>
                </a:ext>
              </a:extLst>
            </p:cNvPr>
            <p:cNvSpPr/>
            <p:nvPr/>
          </p:nvSpPr>
          <p:spPr>
            <a:xfrm>
              <a:off x="7885651" y="2919369"/>
              <a:ext cx="595619" cy="226503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9F0E632-DB25-C6D8-FD58-E5A6864880D3}"/>
                </a:ext>
              </a:extLst>
            </p:cNvPr>
            <p:cNvSpPr/>
            <p:nvPr/>
          </p:nvSpPr>
          <p:spPr>
            <a:xfrm>
              <a:off x="7535579" y="3315749"/>
              <a:ext cx="92280" cy="113252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50429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56E0C-EA57-49A3-695F-1ED2F0263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76D92-9176-A8C9-0624-BD6AB19BE6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Bullet 1</a:t>
            </a:r>
          </a:p>
          <a:p>
            <a:pPr lvl="2"/>
            <a:r>
              <a:rPr lang="en-US" dirty="0"/>
              <a:t>Bullet 2</a:t>
            </a:r>
          </a:p>
          <a:p>
            <a:pPr lvl="3"/>
            <a:r>
              <a:rPr lang="en-US" dirty="0"/>
              <a:t>Bullet 3</a:t>
            </a:r>
          </a:p>
          <a:p>
            <a:pPr lvl="4"/>
            <a:r>
              <a:rPr lang="en-US" dirty="0"/>
              <a:t>Number 1</a:t>
            </a:r>
          </a:p>
          <a:p>
            <a:pPr lvl="5"/>
            <a:r>
              <a:rPr lang="en-US" dirty="0"/>
              <a:t>Number 2</a:t>
            </a:r>
          </a:p>
          <a:p>
            <a:pPr lvl="6"/>
            <a:r>
              <a:rPr lang="en-US" dirty="0"/>
              <a:t>Number 3</a:t>
            </a:r>
          </a:p>
          <a:p>
            <a:pPr lvl="7"/>
            <a:r>
              <a:rPr lang="en-US" dirty="0"/>
              <a:t>Number 4</a:t>
            </a:r>
          </a:p>
          <a:p>
            <a:pPr lvl="8"/>
            <a:r>
              <a:rPr lang="en-US" dirty="0"/>
              <a:t>Footnote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FFBC59-13A6-3417-3832-88C5D15EC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7F79-DD13-4C29-AE35-333FE77EE81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7050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pen CAPIF">
      <a:dk1>
        <a:sysClr val="windowText" lastClr="000000"/>
      </a:dk1>
      <a:lt1>
        <a:sysClr val="window" lastClr="FFFFFF"/>
      </a:lt1>
      <a:dk2>
        <a:srgbClr val="004A8D"/>
      </a:dk2>
      <a:lt2>
        <a:srgbClr val="E7E6E6"/>
      </a:lt2>
      <a:accent1>
        <a:srgbClr val="EF4136"/>
      </a:accent1>
      <a:accent2>
        <a:srgbClr val="F7941D"/>
      </a:accent2>
      <a:accent3>
        <a:srgbClr val="FFDE17"/>
      </a:accent3>
      <a:accent4>
        <a:srgbClr val="BFD730"/>
      </a:accent4>
      <a:accent5>
        <a:srgbClr val="2BB673"/>
      </a:accent5>
      <a:accent6>
        <a:srgbClr val="645FAA"/>
      </a:accent6>
      <a:hlink>
        <a:srgbClr val="006CAE"/>
      </a:hlink>
      <a:folHlink>
        <a:srgbClr val="5744A6"/>
      </a:folHlink>
    </a:clrScheme>
    <a:fontScheme name="Mano">
      <a:majorFont>
        <a:latin typeface="Calibri"/>
        <a:ea typeface=""/>
        <a:cs typeface="Calibri"/>
      </a:majorFont>
      <a:minorFont>
        <a:latin typeface="Calibri"/>
        <a:ea typeface="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17ACFFE-8E9B-4B15-93DB-355A36A0C14F}" vid="{A33C3C3A-38ED-4078-949A-09BE4224DE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OpenCAPIF_Presentation Template - Sample Slides_V2</Template>
  <TotalTime>0</TotalTime>
  <Words>454</Words>
  <Application>Microsoft Office PowerPoint</Application>
  <PresentationFormat>Widescreen</PresentationFormat>
  <Paragraphs>223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Calibri</vt:lpstr>
      <vt:lpstr>Office Theme</vt:lpstr>
      <vt:lpstr>Presentation Title  1-3 Lines</vt:lpstr>
      <vt:lpstr>Presentation Title  1-3 Lines</vt:lpstr>
      <vt:lpstr>Agenda</vt:lpstr>
      <vt:lpstr>Agenda</vt:lpstr>
      <vt:lpstr>Divider</vt:lpstr>
      <vt:lpstr>Divider</vt:lpstr>
      <vt:lpstr>General instruction for usage</vt:lpstr>
      <vt:lpstr>General instruction for usage</vt:lpstr>
      <vt:lpstr>Title Slide</vt:lpstr>
      <vt:lpstr>PowerPoint Presentation</vt:lpstr>
      <vt:lpstr>PowerPoint Presentation</vt:lpstr>
      <vt:lpstr>Picture Slide</vt:lpstr>
      <vt:lpstr>Picture Slide</vt:lpstr>
      <vt:lpstr>Picture Slide 2</vt:lpstr>
      <vt:lpstr>Picture Slide 2</vt:lpstr>
      <vt:lpstr>2 Contents Slide</vt:lpstr>
      <vt:lpstr>2 Contents Slide</vt:lpstr>
      <vt:lpstr>World Map</vt:lpstr>
      <vt:lpstr>Title</vt:lpstr>
      <vt:lpstr>Title</vt:lpstr>
      <vt:lpstr>Title</vt:lpstr>
      <vt:lpstr>Title</vt:lpstr>
      <vt:lpstr>Title</vt:lpstr>
      <vt:lpstr>Title</vt:lpstr>
      <vt:lpstr>Title</vt:lpstr>
      <vt:lpstr>Title</vt:lpstr>
      <vt:lpstr>Thank You!</vt:lpstr>
      <vt:lpstr>Thank You!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 1-3 Lines</dc:title>
  <dc:creator>Silvia Almagia</dc:creator>
  <cp:lastModifiedBy>Silvia Almagia</cp:lastModifiedBy>
  <cp:revision>1</cp:revision>
  <dcterms:created xsi:type="dcterms:W3CDTF">2023-11-06T14:33:34Z</dcterms:created>
  <dcterms:modified xsi:type="dcterms:W3CDTF">2023-11-06T14:34:29Z</dcterms:modified>
</cp:coreProperties>
</file>